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6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C5652DB-74D4-443C-914D-ECE0CA64FE7C}" type="datetimeFigureOut">
              <a:rPr lang="en-US" smtClean="0"/>
              <a:t>10/2/2013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B0D4115-787E-4C73-BB26-31846488E467}"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5652DB-74D4-443C-914D-ECE0CA64FE7C}" type="datetimeFigureOut">
              <a:rPr lang="en-US" smtClean="0"/>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D4115-787E-4C73-BB26-31846488E46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5652DB-74D4-443C-914D-ECE0CA64FE7C}" type="datetimeFigureOut">
              <a:rPr lang="en-US" smtClean="0"/>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D4115-787E-4C73-BB26-31846488E46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5652DB-74D4-443C-914D-ECE0CA64FE7C}" type="datetimeFigureOut">
              <a:rPr lang="en-US" smtClean="0"/>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D4115-787E-4C73-BB26-31846488E46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C5652DB-74D4-443C-914D-ECE0CA64FE7C}" type="datetimeFigureOut">
              <a:rPr lang="en-US" smtClean="0"/>
              <a:t>10/2/2013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B0D4115-787E-4C73-BB26-31846488E46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C5652DB-74D4-443C-914D-ECE0CA64FE7C}" type="datetimeFigureOut">
              <a:rPr lang="en-US" smtClean="0"/>
              <a:t>10/2/2013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D4115-787E-4C73-BB26-31846488E46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C5652DB-74D4-443C-914D-ECE0CA64FE7C}" type="datetimeFigureOut">
              <a:rPr lang="en-US" smtClean="0"/>
              <a:t>10/2/2013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0D4115-787E-4C73-BB26-31846488E46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C5652DB-74D4-443C-914D-ECE0CA64FE7C}" type="datetimeFigureOut">
              <a:rPr lang="en-US" smtClean="0"/>
              <a:t>10/2/2013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0D4115-787E-4C73-BB26-31846488E46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5652DB-74D4-443C-914D-ECE0CA64FE7C}" type="datetimeFigureOut">
              <a:rPr lang="en-US" smtClean="0"/>
              <a:t>10/2/2013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0D4115-787E-4C73-BB26-31846488E46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C5652DB-74D4-443C-914D-ECE0CA64FE7C}" type="datetimeFigureOut">
              <a:rPr lang="en-US" smtClean="0"/>
              <a:t>10/2/2013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D4115-787E-4C73-BB26-31846488E46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C5652DB-74D4-443C-914D-ECE0CA64FE7C}" type="datetimeFigureOut">
              <a:rPr lang="en-US" smtClean="0"/>
              <a:t>10/2/2013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D4115-787E-4C73-BB26-31846488E46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C5652DB-74D4-443C-914D-ECE0CA64FE7C}" type="datetimeFigureOut">
              <a:rPr lang="en-US" smtClean="0"/>
              <a:t>10/2/2013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B0D4115-787E-4C73-BB26-31846488E46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Stress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24144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to Managing Stress</a:t>
            </a:r>
            <a:endParaRPr lang="en-US" dirty="0"/>
          </a:p>
        </p:txBody>
      </p:sp>
      <p:sp>
        <p:nvSpPr>
          <p:cNvPr id="3" name="Content Placeholder 2"/>
          <p:cNvSpPr>
            <a:spLocks noGrp="1"/>
          </p:cNvSpPr>
          <p:nvPr>
            <p:ph idx="1"/>
          </p:nvPr>
        </p:nvSpPr>
        <p:spPr/>
        <p:txBody>
          <a:bodyPr>
            <a:normAutofit fontScale="92500" lnSpcReduction="10000"/>
          </a:bodyPr>
          <a:lstStyle/>
          <a:p>
            <a:r>
              <a:rPr lang="en-US" sz="3900" dirty="0" smtClean="0"/>
              <a:t>Time management: make a list and set dates and times to get things done</a:t>
            </a:r>
          </a:p>
          <a:p>
            <a:r>
              <a:rPr lang="en-US" sz="3900" dirty="0" smtClean="0"/>
              <a:t>Use coping devices: Safe short term ways of managing stress </a:t>
            </a:r>
            <a:r>
              <a:rPr lang="en-US" sz="3900" dirty="0" err="1" smtClean="0"/>
              <a:t>ie</a:t>
            </a:r>
            <a:r>
              <a:rPr lang="en-US" sz="3900" dirty="0" smtClean="0"/>
              <a:t>: venting</a:t>
            </a:r>
          </a:p>
          <a:p>
            <a:r>
              <a:rPr lang="en-US" sz="3900" dirty="0" smtClean="0"/>
              <a:t>Use displacement: transfer the energy into something else </a:t>
            </a:r>
            <a:r>
              <a:rPr lang="en-US" sz="3900" dirty="0" err="1" smtClean="0"/>
              <a:t>ie</a:t>
            </a:r>
            <a:r>
              <a:rPr lang="en-US" sz="3900" dirty="0" smtClean="0"/>
              <a:t>: exercising</a:t>
            </a:r>
          </a:p>
          <a:p>
            <a:pPr marL="0" indent="0">
              <a:buNone/>
            </a:pPr>
            <a:r>
              <a:rPr lang="en-US" dirty="0" smtClean="0"/>
              <a:t> </a:t>
            </a:r>
          </a:p>
          <a:p>
            <a:endParaRPr lang="en-US" dirty="0"/>
          </a:p>
        </p:txBody>
      </p:sp>
    </p:spTree>
    <p:extLst>
      <p:ext uri="{BB962C8B-B14F-4D97-AF65-F5344CB8AC3E}">
        <p14:creationId xmlns:p14="http://schemas.microsoft.com/office/powerpoint/2010/main" val="2994290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Stress</a:t>
            </a:r>
            <a:endParaRPr lang="en-US" dirty="0"/>
          </a:p>
        </p:txBody>
      </p:sp>
      <p:sp>
        <p:nvSpPr>
          <p:cNvPr id="3" name="Content Placeholder 2"/>
          <p:cNvSpPr>
            <a:spLocks noGrp="1"/>
          </p:cNvSpPr>
          <p:nvPr>
            <p:ph idx="1"/>
          </p:nvPr>
        </p:nvSpPr>
        <p:spPr/>
        <p:txBody>
          <a:bodyPr>
            <a:noAutofit/>
          </a:bodyPr>
          <a:lstStyle/>
          <a:p>
            <a:r>
              <a:rPr lang="en-US" sz="3600" dirty="0" smtClean="0"/>
              <a:t>Everyone feels stress at one time or another in their life so the question is how do we deal with stress?</a:t>
            </a:r>
          </a:p>
          <a:p>
            <a:r>
              <a:rPr lang="en-US" sz="3600" dirty="0" smtClean="0"/>
              <a:t>What is your “go to” stress reliever?</a:t>
            </a:r>
          </a:p>
          <a:p>
            <a:r>
              <a:rPr lang="en-US" sz="3600" dirty="0" smtClean="0"/>
              <a:t>Who do you vent to when you have a problem?</a:t>
            </a:r>
          </a:p>
          <a:p>
            <a:r>
              <a:rPr lang="en-US" sz="3600" dirty="0" smtClean="0"/>
              <a:t>Is their a place you go to get away from it?</a:t>
            </a:r>
            <a:endParaRPr lang="en-US" sz="3600" dirty="0"/>
          </a:p>
        </p:txBody>
      </p:sp>
    </p:spTree>
    <p:extLst>
      <p:ext uri="{BB962C8B-B14F-4D97-AF65-F5344CB8AC3E}">
        <p14:creationId xmlns:p14="http://schemas.microsoft.com/office/powerpoint/2010/main" val="444586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200" dirty="0" smtClean="0"/>
              <a:t>Acute stress: “Temporary”</a:t>
            </a:r>
          </a:p>
          <a:p>
            <a:endParaRPr lang="en-US" sz="3200" dirty="0" smtClean="0"/>
          </a:p>
          <a:p>
            <a:r>
              <a:rPr lang="en-US" sz="3200" dirty="0" smtClean="0"/>
              <a:t>Chronic stress: “Unrelieved or long term”</a:t>
            </a:r>
          </a:p>
          <a:p>
            <a:endParaRPr lang="en-US" sz="3200" dirty="0" smtClean="0"/>
          </a:p>
          <a:p>
            <a:r>
              <a:rPr lang="en-US" sz="3200" dirty="0" smtClean="0"/>
              <a:t>How can acute stress become chronic?</a:t>
            </a:r>
          </a:p>
          <a:p>
            <a:endParaRPr lang="en-US" sz="3200" dirty="0"/>
          </a:p>
          <a:p>
            <a:r>
              <a:rPr lang="en-US" sz="3200" dirty="0" smtClean="0"/>
              <a:t>What are the dangers of chronic stress?</a:t>
            </a:r>
          </a:p>
          <a:p>
            <a:endParaRPr lang="en-US" dirty="0"/>
          </a:p>
        </p:txBody>
      </p:sp>
    </p:spTree>
    <p:extLst>
      <p:ext uri="{BB962C8B-B14F-4D97-AF65-F5344CB8AC3E}">
        <p14:creationId xmlns:p14="http://schemas.microsoft.com/office/powerpoint/2010/main" val="1788433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Dangers of chronic stress</a:t>
            </a:r>
            <a:endParaRPr lang="en-US" dirty="0"/>
          </a:p>
        </p:txBody>
      </p:sp>
      <p:sp>
        <p:nvSpPr>
          <p:cNvPr id="3" name="Content Placeholder 2"/>
          <p:cNvSpPr>
            <a:spLocks noGrp="1"/>
          </p:cNvSpPr>
          <p:nvPr>
            <p:ph idx="1"/>
          </p:nvPr>
        </p:nvSpPr>
        <p:spPr/>
        <p:txBody>
          <a:bodyPr/>
          <a:lstStyle/>
          <a:p>
            <a:r>
              <a:rPr lang="en-US" sz="3600" dirty="0" smtClean="0"/>
              <a:t>Exhaustion </a:t>
            </a:r>
          </a:p>
          <a:p>
            <a:r>
              <a:rPr lang="en-US" sz="3600" dirty="0" smtClean="0"/>
              <a:t>Damage to heart and blood vessels </a:t>
            </a:r>
          </a:p>
          <a:p>
            <a:r>
              <a:rPr lang="en-US" sz="3600" dirty="0" smtClean="0"/>
              <a:t>Often results in self destructive behaviors as a means of escape</a:t>
            </a:r>
          </a:p>
          <a:p>
            <a:r>
              <a:rPr lang="en-US" sz="3600" dirty="0" smtClean="0"/>
              <a:t>Diminished immune system function(get sick more)</a:t>
            </a:r>
          </a:p>
          <a:p>
            <a:endParaRPr lang="en-US" dirty="0"/>
          </a:p>
        </p:txBody>
      </p:sp>
    </p:spTree>
    <p:extLst>
      <p:ext uri="{BB962C8B-B14F-4D97-AF65-F5344CB8AC3E}">
        <p14:creationId xmlns:p14="http://schemas.microsoft.com/office/powerpoint/2010/main" val="1134121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signs of stress</a:t>
            </a:r>
            <a:endParaRPr lang="en-US" dirty="0"/>
          </a:p>
        </p:txBody>
      </p:sp>
      <p:sp>
        <p:nvSpPr>
          <p:cNvPr id="3" name="Content Placeholder 2"/>
          <p:cNvSpPr>
            <a:spLocks noGrp="1"/>
          </p:cNvSpPr>
          <p:nvPr>
            <p:ph idx="1"/>
          </p:nvPr>
        </p:nvSpPr>
        <p:spPr/>
        <p:txBody>
          <a:bodyPr>
            <a:normAutofit/>
          </a:bodyPr>
          <a:lstStyle/>
          <a:p>
            <a:r>
              <a:rPr lang="en-US" dirty="0" smtClean="0"/>
              <a:t>Rise in blood pressure</a:t>
            </a:r>
          </a:p>
          <a:p>
            <a:r>
              <a:rPr lang="en-US" dirty="0" smtClean="0"/>
              <a:t>Rapid shallow breathing</a:t>
            </a:r>
          </a:p>
          <a:p>
            <a:r>
              <a:rPr lang="en-US" dirty="0" smtClean="0"/>
              <a:t>Raised body temp. and sweating</a:t>
            </a:r>
          </a:p>
          <a:p>
            <a:r>
              <a:rPr lang="en-US" dirty="0" smtClean="0"/>
              <a:t>Feeling weakness, faintness</a:t>
            </a:r>
          </a:p>
          <a:p>
            <a:r>
              <a:rPr lang="en-US" dirty="0" smtClean="0"/>
              <a:t>Grinding teeth during sleep</a:t>
            </a:r>
          </a:p>
          <a:p>
            <a:r>
              <a:rPr lang="en-US" dirty="0" smtClean="0"/>
              <a:t>Sleeplessness</a:t>
            </a:r>
          </a:p>
          <a:p>
            <a:r>
              <a:rPr lang="en-US" dirty="0" smtClean="0"/>
              <a:t>Loss of appetite, sudden weight loss</a:t>
            </a:r>
          </a:p>
          <a:p>
            <a:r>
              <a:rPr lang="en-US" dirty="0" smtClean="0"/>
              <a:t>Excessive appetite, sudden weight gain</a:t>
            </a:r>
          </a:p>
          <a:p>
            <a:r>
              <a:rPr lang="en-US" dirty="0" smtClean="0"/>
              <a:t>Frequent illness, Accident proneness</a:t>
            </a:r>
          </a:p>
          <a:p>
            <a:endParaRPr lang="en-US" dirty="0" smtClean="0"/>
          </a:p>
          <a:p>
            <a:endParaRPr lang="en-US" dirty="0"/>
          </a:p>
        </p:txBody>
      </p:sp>
    </p:spTree>
    <p:extLst>
      <p:ext uri="{BB962C8B-B14F-4D97-AF65-F5344CB8AC3E}">
        <p14:creationId xmlns:p14="http://schemas.microsoft.com/office/powerpoint/2010/main" val="561337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Psychological Signs</a:t>
            </a:r>
            <a:endParaRPr lang="en-US" dirty="0"/>
          </a:p>
        </p:txBody>
      </p:sp>
      <p:sp>
        <p:nvSpPr>
          <p:cNvPr id="3" name="Content Placeholder 2"/>
          <p:cNvSpPr>
            <a:spLocks noGrp="1"/>
          </p:cNvSpPr>
          <p:nvPr>
            <p:ph idx="1"/>
          </p:nvPr>
        </p:nvSpPr>
        <p:spPr/>
        <p:txBody>
          <a:bodyPr>
            <a:normAutofit/>
          </a:bodyPr>
          <a:lstStyle/>
          <a:p>
            <a:r>
              <a:rPr lang="en-US" dirty="0" smtClean="0"/>
              <a:t>Anxiety, irritability, or depression</a:t>
            </a:r>
          </a:p>
          <a:p>
            <a:r>
              <a:rPr lang="en-US" dirty="0" smtClean="0"/>
              <a:t>Emotional instability</a:t>
            </a:r>
          </a:p>
          <a:p>
            <a:r>
              <a:rPr lang="en-US" dirty="0" smtClean="0"/>
              <a:t>Compulsive behavior</a:t>
            </a:r>
          </a:p>
          <a:p>
            <a:r>
              <a:rPr lang="en-US" dirty="0" smtClean="0"/>
              <a:t>Insecurity, excessive worrying</a:t>
            </a:r>
          </a:p>
          <a:p>
            <a:r>
              <a:rPr lang="en-US" dirty="0" smtClean="0"/>
              <a:t>Increased awkwardness in social situations</a:t>
            </a:r>
          </a:p>
          <a:p>
            <a:r>
              <a:rPr lang="en-US" dirty="0" smtClean="0"/>
              <a:t>Avoidance of activities</a:t>
            </a:r>
          </a:p>
          <a:p>
            <a:r>
              <a:rPr lang="en-US" dirty="0" smtClean="0"/>
              <a:t>Loss of energy</a:t>
            </a:r>
          </a:p>
          <a:p>
            <a:r>
              <a:rPr lang="en-US" dirty="0" smtClean="0"/>
              <a:t>Feeling powerless</a:t>
            </a:r>
            <a:endParaRPr lang="en-US" dirty="0"/>
          </a:p>
        </p:txBody>
      </p:sp>
    </p:spTree>
    <p:extLst>
      <p:ext uri="{BB962C8B-B14F-4D97-AF65-F5344CB8AC3E}">
        <p14:creationId xmlns:p14="http://schemas.microsoft.com/office/powerpoint/2010/main" val="4130666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Response in the body</a:t>
            </a:r>
            <a:endParaRPr lang="en-US" dirty="0"/>
          </a:p>
        </p:txBody>
      </p:sp>
      <p:sp>
        <p:nvSpPr>
          <p:cNvPr id="3" name="Content Placeholder 2"/>
          <p:cNvSpPr>
            <a:spLocks noGrp="1"/>
          </p:cNvSpPr>
          <p:nvPr>
            <p:ph idx="1"/>
          </p:nvPr>
        </p:nvSpPr>
        <p:spPr/>
        <p:txBody>
          <a:bodyPr>
            <a:normAutofit/>
          </a:bodyPr>
          <a:lstStyle/>
          <a:p>
            <a:r>
              <a:rPr lang="en-US" sz="3600" dirty="0" smtClean="0"/>
              <a:t>Alarm: First phase in stress response, this is when you realize you are facing a challenge or change. The body releases stress hormones, which activates the nerves in all systems.</a:t>
            </a:r>
            <a:endParaRPr lang="en-US" sz="3600" dirty="0"/>
          </a:p>
        </p:txBody>
      </p:sp>
    </p:spTree>
    <p:extLst>
      <p:ext uri="{BB962C8B-B14F-4D97-AF65-F5344CB8AC3E}">
        <p14:creationId xmlns:p14="http://schemas.microsoft.com/office/powerpoint/2010/main" val="1420835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600" dirty="0" smtClean="0"/>
              <a:t>Resistance: body mobilizes to withstand the effects of stress. This stage is also known as the “fight or flight stage”. This is when your body shuts down non essential body systems and directs blood and energy to the muscles and brain, giving you the ability to fight harder or run faster.</a:t>
            </a:r>
            <a:endParaRPr lang="en-US" sz="3600" dirty="0"/>
          </a:p>
        </p:txBody>
      </p:sp>
    </p:spTree>
    <p:extLst>
      <p:ext uri="{BB962C8B-B14F-4D97-AF65-F5344CB8AC3E}">
        <p14:creationId xmlns:p14="http://schemas.microsoft.com/office/powerpoint/2010/main" val="1442627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600" dirty="0" smtClean="0"/>
              <a:t>Recovery or Exhaustion: Last phase in the stress response. This is when your body returns to normal. Because of the sudden rise of stress hormones and energy being used in the resistance phase your body needs time to rest and recover. This is why people are often exhausted following high stress situations.</a:t>
            </a:r>
            <a:endParaRPr lang="en-US" sz="3600" dirty="0"/>
          </a:p>
        </p:txBody>
      </p:sp>
    </p:spTree>
    <p:extLst>
      <p:ext uri="{BB962C8B-B14F-4D97-AF65-F5344CB8AC3E}">
        <p14:creationId xmlns:p14="http://schemas.microsoft.com/office/powerpoint/2010/main" val="38976298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33</TotalTime>
  <Words>391</Words>
  <Application>Microsoft Office PowerPoint</Application>
  <PresentationFormat>On-screen Show (4:3)</PresentationFormat>
  <Paragraphs>46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Apex</vt:lpstr>
      <vt:lpstr>Stress</vt:lpstr>
      <vt:lpstr>Dealing with Stress</vt:lpstr>
      <vt:lpstr>PowerPoint Presentation</vt:lpstr>
      <vt:lpstr>Dangers of chronic stress</vt:lpstr>
      <vt:lpstr>Physical signs of stress</vt:lpstr>
      <vt:lpstr>Psychological Signs</vt:lpstr>
      <vt:lpstr>Stress Response in the body</vt:lpstr>
      <vt:lpstr>PowerPoint Presentation</vt:lpstr>
      <vt:lpstr>PowerPoint Presentation</vt:lpstr>
      <vt:lpstr>Tips to Managing Stress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dc:title>
  <dc:creator>Administrator</dc:creator>
  <cp:lastModifiedBy>Administrator</cp:lastModifiedBy>
  <cp:revision>4</cp:revision>
  <dcterms:created xsi:type="dcterms:W3CDTF">2013-10-02T11:49:37Z</dcterms:created>
  <dcterms:modified xsi:type="dcterms:W3CDTF">2013-10-02T12:22:58Z</dcterms:modified>
</cp:coreProperties>
</file>