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8" r:id="rId7"/>
    <p:sldId id="266" r:id="rId8"/>
    <p:sldId id="260" r:id="rId9"/>
    <p:sldId id="267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07797D-81CA-4EB6-9036-0888DC675E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 and Stress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Alarm – first phase of the stress response in which you recognize that you are facing a change or a challenge.</a:t>
            </a:r>
          </a:p>
          <a:p>
            <a:r>
              <a:rPr lang="en-US" sz="2800" dirty="0" smtClean="0"/>
              <a:t>Resistance – when the body mobilizes its resources to withstand the effects of stress.</a:t>
            </a:r>
          </a:p>
          <a:p>
            <a:r>
              <a:rPr lang="en-US" sz="2800" dirty="0" smtClean="0"/>
              <a:t>Recovery or Exhaustion – occurs when the body returns to normal; or when stress exceeds the body’s ability to recover.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Stages of the Stress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Physical activity</a:t>
            </a:r>
          </a:p>
          <a:p>
            <a:r>
              <a:rPr lang="en-US" sz="3600" dirty="0" smtClean="0"/>
              <a:t>Relaxation ex: muscle relaxation, music, sports</a:t>
            </a:r>
          </a:p>
          <a:p>
            <a:r>
              <a:rPr lang="en-US" sz="3600" dirty="0" smtClean="0"/>
              <a:t>Time management</a:t>
            </a:r>
          </a:p>
          <a:p>
            <a:r>
              <a:rPr lang="en-US" sz="3600" dirty="0" smtClean="0"/>
              <a:t>Coping Devices ex: displacement, venting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Automatic, subconscious reactions </a:t>
            </a:r>
            <a:r>
              <a:rPr lang="en-US" smtClean="0"/>
              <a:t>to emotional </a:t>
            </a:r>
            <a:r>
              <a:rPr lang="en-US" dirty="0" smtClean="0"/>
              <a:t>injury</a:t>
            </a:r>
          </a:p>
          <a:p>
            <a:pPr lvl="1"/>
            <a:r>
              <a:rPr lang="en-US" dirty="0" smtClean="0"/>
              <a:t>Denial</a:t>
            </a:r>
          </a:p>
          <a:p>
            <a:pPr lvl="1"/>
            <a:r>
              <a:rPr lang="en-US" dirty="0" smtClean="0"/>
              <a:t>Fantasy</a:t>
            </a:r>
          </a:p>
          <a:p>
            <a:pPr lvl="1"/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Rationalization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Selective forgetting</a:t>
            </a:r>
          </a:p>
          <a:p>
            <a:pPr lvl="1"/>
            <a:r>
              <a:rPr lang="en-US" dirty="0" smtClean="0"/>
              <a:t>Withdrawal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 changing your perception of challenges, you can reduce the stress you experience from them…..</a:t>
            </a:r>
          </a:p>
          <a:p>
            <a:r>
              <a:rPr lang="en-US" sz="3600" dirty="0" smtClean="0"/>
              <a:t>Activity: Decision Making Plan: Ways To Cope Positively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Control the Stress you Experience from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Well Do You    	Resist Stress?</a:t>
            </a:r>
          </a:p>
          <a:p>
            <a:r>
              <a:rPr lang="en-US" sz="6000" dirty="0" smtClean="0"/>
              <a:t>Let’s find out!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same event may be stressful for one person and not at all stressful for another person?</a:t>
            </a:r>
          </a:p>
          <a:p>
            <a:r>
              <a:rPr lang="en-US" sz="3200" dirty="0" smtClean="0"/>
              <a:t>You cannot change the way you react to stress?</a:t>
            </a:r>
          </a:p>
          <a:p>
            <a:r>
              <a:rPr lang="en-US" sz="3200" dirty="0" smtClean="0"/>
              <a:t>Prolonged stress increases a person’s risk of becoming ill?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6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is the effect of physical and psychological demands on a person.</a:t>
            </a:r>
          </a:p>
          <a:p>
            <a:r>
              <a:rPr lang="en-US" sz="3200" dirty="0" smtClean="0"/>
              <a:t>What are some stress management techniques?</a:t>
            </a:r>
          </a:p>
          <a:p>
            <a:pPr lvl="1"/>
            <a:r>
              <a:rPr lang="en-US" sz="3200" dirty="0" smtClean="0"/>
              <a:t>Planning ahead</a:t>
            </a:r>
          </a:p>
          <a:p>
            <a:pPr lvl="1"/>
            <a:r>
              <a:rPr lang="en-US" sz="3200" dirty="0" smtClean="0"/>
              <a:t>Thinking positively</a:t>
            </a:r>
          </a:p>
          <a:p>
            <a:pPr lvl="1"/>
            <a:r>
              <a:rPr lang="en-US" sz="3200" dirty="0" smtClean="0"/>
              <a:t>Practicing relaxation responses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7835152" cy="4343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sz="3200" b="1" dirty="0" smtClean="0"/>
              <a:t>Chronic stress </a:t>
            </a:r>
            <a:r>
              <a:rPr lang="en-US" sz="3200" dirty="0" smtClean="0"/>
              <a:t>– unrelieved stress that continues to tax a person’s resources to the point of exhaustion.</a:t>
            </a:r>
          </a:p>
          <a:p>
            <a:pPr lvl="2"/>
            <a:r>
              <a:rPr lang="en-US" sz="3000" dirty="0" smtClean="0"/>
              <a:t>This can damage the body systems in a number of ways </a:t>
            </a:r>
          </a:p>
          <a:p>
            <a:r>
              <a:rPr lang="en-US" sz="3400" b="1" dirty="0" smtClean="0"/>
              <a:t>Acute Stress </a:t>
            </a:r>
            <a:r>
              <a:rPr lang="en-US" sz="3400" dirty="0" smtClean="0"/>
              <a:t>– a temporary bout of stress that causes alertness or alarm, which prompts a person to deal with a </a:t>
            </a:r>
            <a:r>
              <a:rPr lang="en-US" sz="3400" dirty="0"/>
              <a:t>s</a:t>
            </a:r>
            <a:r>
              <a:rPr lang="en-US" sz="3400" dirty="0" smtClean="0"/>
              <a:t>pecific event.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Eustress: good types of stress</a:t>
            </a:r>
          </a:p>
          <a:p>
            <a:r>
              <a:rPr lang="en-US" sz="3200" dirty="0" smtClean="0"/>
              <a:t>Distress: bad types of stress </a:t>
            </a:r>
          </a:p>
          <a:p>
            <a:r>
              <a:rPr lang="en-US" sz="3200" dirty="0" smtClean="0"/>
              <a:t>Not everyone is the same, and their personal view of what is good stress vs bad stress could be different from your views.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stress is a response to a STRESOR, a physical or psychological demand that requires a person to adapt to a situation. </a:t>
            </a:r>
          </a:p>
          <a:p>
            <a:r>
              <a:rPr lang="en-US" dirty="0" smtClean="0"/>
              <a:t>It is important that we adapt, to change or adjust in order to accommodate new conditions</a:t>
            </a:r>
          </a:p>
          <a:p>
            <a:r>
              <a:rPr lang="en-US" dirty="0" smtClean="0"/>
              <a:t>Stress happens it is unavoidable, however, how much the stress affects you depends on your perception of that stress.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5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Assignment: </a:t>
            </a:r>
          </a:p>
          <a:p>
            <a:pPr lvl="1"/>
            <a:r>
              <a:rPr lang="en-US" sz="3200" dirty="0" smtClean="0"/>
              <a:t>Take out a sheet of paper, and write down 3 stressors that you have faced since starting high school?</a:t>
            </a:r>
          </a:p>
          <a:p>
            <a:pPr lvl="2"/>
            <a:r>
              <a:rPr lang="en-US" sz="3200" dirty="0" smtClean="0"/>
              <a:t>What are some actions you can do to adapt to these new stressors?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stressors do you face?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Stress affects the following body systems:</a:t>
            </a:r>
          </a:p>
          <a:p>
            <a:pPr lvl="1"/>
            <a:r>
              <a:rPr lang="en-US" sz="3200" dirty="0" smtClean="0"/>
              <a:t>Nervous System </a:t>
            </a:r>
          </a:p>
          <a:p>
            <a:pPr lvl="1"/>
            <a:r>
              <a:rPr lang="en-US" sz="3200" dirty="0" smtClean="0"/>
              <a:t>Hormonal System </a:t>
            </a:r>
          </a:p>
          <a:p>
            <a:pPr lvl="1"/>
            <a:r>
              <a:rPr lang="en-US" sz="3200" dirty="0" smtClean="0"/>
              <a:t>Immune System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Your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199</TotalTime>
  <Words>450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Stress and Stress Management</vt:lpstr>
      <vt:lpstr>STRESS SURVEY</vt:lpstr>
      <vt:lpstr>What do you think?</vt:lpstr>
      <vt:lpstr>What is stress?</vt:lpstr>
      <vt:lpstr>Kinds of Stress</vt:lpstr>
      <vt:lpstr>Kinds of Stress</vt:lpstr>
      <vt:lpstr>Kinds of Stress</vt:lpstr>
      <vt:lpstr>What stressors do you face?</vt:lpstr>
      <vt:lpstr>Stress and Your Body</vt:lpstr>
      <vt:lpstr>3 Stages of the Stress Response</vt:lpstr>
      <vt:lpstr>Managing Stress</vt:lpstr>
      <vt:lpstr>Defense Mechanisms</vt:lpstr>
      <vt:lpstr>How Can You Control the Stress you Experience from Challenges?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Stress Management</dc:title>
  <dc:creator>Administrator</dc:creator>
  <cp:lastModifiedBy>Administrator</cp:lastModifiedBy>
  <cp:revision>14</cp:revision>
  <dcterms:created xsi:type="dcterms:W3CDTF">2013-08-30T12:01:12Z</dcterms:created>
  <dcterms:modified xsi:type="dcterms:W3CDTF">2014-03-18T12:53:11Z</dcterms:modified>
</cp:coreProperties>
</file>