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embeddedFontLst>
    <p:embeddedFont>
      <p:font typeface="Roboto" panose="020B0604020202020204" charset="0"/>
      <p:regular r:id="rId41"/>
      <p:bold r:id="rId42"/>
      <p:italic r:id="rId43"/>
      <p:boldItalic r:id="rId44"/>
    </p:embeddedFont>
    <p:embeddedFont>
      <p:font typeface="Roboto Slab" panose="020B0604020202020204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5375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2412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0876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7382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5592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3895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2187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5683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800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2404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0890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9195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9486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1855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05049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5367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7397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02009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07686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21489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97578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72149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268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00896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74715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66496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807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46920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2617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59477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91600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91527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1875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2764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7834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4423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7441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5186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669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896807"/>
            <a:ext cx="1081625" cy="1499895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4457270"/>
            <a:ext cx="1081625" cy="1499895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3756618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585233"/>
            <a:ext cx="5783400" cy="1943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4065933"/>
            <a:ext cx="5783400" cy="121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6769100"/>
            <a:ext cx="9143700" cy="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536600"/>
            <a:ext cx="8368200" cy="2051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3892600"/>
            <a:ext cx="8368200" cy="14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600" cy="21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274637"/>
            <a:ext cx="8229600" cy="585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600" cy="21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3756618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2353266"/>
            <a:ext cx="8222100" cy="1209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680378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680378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986433"/>
            <a:ext cx="3999900" cy="410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986433"/>
            <a:ext cx="3999900" cy="410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883035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2125366"/>
            <a:ext cx="2808000" cy="357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100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5994004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612100"/>
            <a:ext cx="4045200" cy="2008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5644966"/>
            <a:ext cx="5998800" cy="798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680301" y="1585233"/>
            <a:ext cx="5783400" cy="194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Great Depression &amp; The New Deal</a:t>
            </a:r>
            <a:br>
              <a:rPr lang="en-US" sz="40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1929-1941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1680301" y="4065933"/>
            <a:ext cx="5783400" cy="121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Causes of the Great Depression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 </a:t>
            </a:r>
            <a:r>
              <a:rPr lang="en-US" sz="2800" b="0" i="0" strike="noStrike" cap="none">
                <a:latin typeface="Arial"/>
                <a:ea typeface="Arial"/>
                <a:cs typeface="Arial"/>
                <a:sym typeface="Arial"/>
              </a:rPr>
              <a:t>Stock Market Crash-October 29, 1929-Black Tuesday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spark that began the depression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 million shares of stock were traded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the end of 1929, stock price losses exceeded that of the cost of WWI</a:t>
            </a:r>
          </a:p>
        </p:txBody>
      </p:sp>
      <p:pic>
        <p:nvPicPr>
          <p:cNvPr id="174" name="Shape 174" descr="180px-Crowd_outside_nys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78437" y="1828800"/>
            <a:ext cx="2852737" cy="396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5181600" y="5791200"/>
            <a:ext cx="31241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Crowd outside of Wall Street on Black Tuesday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 descr="scan00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0"/>
            <a:ext cx="7010400" cy="684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 descr="scan00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0"/>
            <a:ext cx="66960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Effects of the Great Depression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Effects on society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25% of the workforce were unemployed at its peak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Wages were as low as $.10 per hour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Blacks often first fired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Women who worked for less than men were often retained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sold produce on the street</a:t>
            </a:r>
          </a:p>
        </p:txBody>
      </p:sp>
      <p:pic>
        <p:nvPicPr>
          <p:cNvPr id="192" name="Shape 192" descr="apple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4114800"/>
            <a:ext cx="3273425" cy="2185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 descr="7DF071DE-B2CF-F3E0-63760DDD0AE40AE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1447800"/>
            <a:ext cx="3281361" cy="218757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609600" y="6324600"/>
            <a:ext cx="3657600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Effects of the Great Depression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Effects on Cities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Cities tried to provide relief with Red Cross and Salvation Army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Breadlines were common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Hoovervilles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Poverty and crime spread throughout US</a:t>
            </a:r>
          </a:p>
        </p:txBody>
      </p:sp>
      <p:pic>
        <p:nvPicPr>
          <p:cNvPr id="201" name="Shape 201" descr="xmastre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4419600"/>
            <a:ext cx="3275011" cy="218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 descr="salvation arm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4600" y="2667000"/>
            <a:ext cx="2819400" cy="18795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4572000" y="6613525"/>
            <a:ext cx="28956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Hooverville with Christmas Tree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7696200" y="4572000"/>
            <a:ext cx="14478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Salvation Army</a:t>
            </a:r>
          </a:p>
        </p:txBody>
      </p:sp>
      <p:pic>
        <p:nvPicPr>
          <p:cNvPr id="205" name="Shape 205" descr="jobbureau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267200" y="1143000"/>
            <a:ext cx="2590800" cy="179546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4267200" y="2895600"/>
            <a:ext cx="1981199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Bureau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609600" y="6400800"/>
            <a:ext cx="28194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Effects of the Great Depression</a:t>
            </a:r>
          </a:p>
        </p:txBody>
      </p:sp>
      <p:pic>
        <p:nvPicPr>
          <p:cNvPr id="213" name="Shape 213" descr="hoovervill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676400"/>
            <a:ext cx="6553200" cy="487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Effects of Great Depression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Effects upon farming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Farmers had more than they could sell-prices dropped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Farmers could not afford mortgages and many “lost the farm”</a:t>
            </a:r>
          </a:p>
        </p:txBody>
      </p:sp>
      <p:pic>
        <p:nvPicPr>
          <p:cNvPr id="220" name="Shape 220" descr="7DF05CBF-E4A6-2AE5-FCA34B6A69EE68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27612" y="1600200"/>
            <a:ext cx="3279775" cy="2185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 descr="7DF06B56-C376-C2AA-2D330349F24FD86C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026025" y="3938587"/>
            <a:ext cx="3281361" cy="218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 descr="7DF05B0A-EDF9-CBFA-616C1F6F80C8C3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876799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 descr="7DF081DB-CD8D-1E44-C23995D0BFF2CEE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606800"/>
            <a:ext cx="4876799" cy="325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 descr="7DF06059-987B-67A6-1C7D7985131CAC4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6800" y="0"/>
            <a:ext cx="4267199" cy="358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 descr="7DF07623-BE8C-CD61-3AD4A772AC36C59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76800" y="3505200"/>
            <a:ext cx="4267199" cy="335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Effects of Great Depression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Effects of families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Families moved in together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Divorce rates rose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Women made their own bread, soap, clothes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Families rented out rooms of their houses</a:t>
            </a:r>
          </a:p>
        </p:txBody>
      </p:sp>
      <p:pic>
        <p:nvPicPr>
          <p:cNvPr id="236" name="Shape 236" descr="christmas dinner in Iowa in 19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338386"/>
            <a:ext cx="4038599" cy="304958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4419600" y="5410200"/>
            <a:ext cx="457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Christmas dinner in Iowa, 1935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Effects of Great Depression</a:t>
            </a:r>
          </a:p>
        </p:txBody>
      </p:sp>
      <p:pic>
        <p:nvPicPr>
          <p:cNvPr id="243" name="Shape 243" descr="7DF06AD9-92B3-66C1-20C68C284031F7D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271587"/>
            <a:ext cx="7543800" cy="502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Presidents during the Great Depression</a:t>
            </a:r>
          </a:p>
        </p:txBody>
      </p:sp>
      <p:pic>
        <p:nvPicPr>
          <p:cNvPr id="111" name="Shape 111" descr="Herbert Hoover 1929-19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24000"/>
            <a:ext cx="4038599" cy="437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 descr="Franklin 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1524000"/>
            <a:ext cx="372745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457200" y="5943600"/>
            <a:ext cx="40385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Herbert Hoover 1929-1933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5029200" y="5943600"/>
            <a:ext cx="37338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Franklin D. Roosevelt 1933-1945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Effects of Great Depression</a:t>
            </a:r>
          </a:p>
        </p:txBody>
      </p:sp>
      <p:pic>
        <p:nvPicPr>
          <p:cNvPr id="249" name="Shape 249" descr="7DF069B0-C0E0-714F-FDD88F1C473490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219200"/>
            <a:ext cx="7696199" cy="51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Effects of Great Depression</a:t>
            </a:r>
          </a:p>
        </p:txBody>
      </p:sp>
      <p:pic>
        <p:nvPicPr>
          <p:cNvPr id="255" name="Shape 255" descr="7DF06E15-F729-AF6A-83B143997D6B1F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447800"/>
            <a:ext cx="7696199" cy="51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Effects of Great Depression</a:t>
            </a:r>
          </a:p>
        </p:txBody>
      </p:sp>
      <p:pic>
        <p:nvPicPr>
          <p:cNvPr id="261" name="Shape 261" descr="7DF0624D-F82A-5BBA-E54DD96A79402FC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271587"/>
            <a:ext cx="7619999" cy="5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Effects of Great Depression</a:t>
            </a:r>
          </a:p>
        </p:txBody>
      </p:sp>
      <p:pic>
        <p:nvPicPr>
          <p:cNvPr id="267" name="Shape 267" descr="bedroom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219200"/>
            <a:ext cx="7162799" cy="535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Effects of the Great Depression</a:t>
            </a:r>
          </a:p>
        </p:txBody>
      </p:sp>
      <p:pic>
        <p:nvPicPr>
          <p:cNvPr id="273" name="Shape 273" descr="squatterscamp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219200"/>
            <a:ext cx="7772400" cy="538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Effects of the Great Depression</a:t>
            </a:r>
          </a:p>
        </p:txBody>
      </p:sp>
      <p:pic>
        <p:nvPicPr>
          <p:cNvPr id="279" name="Shape 279" descr="hoboturtl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40036" y="1219200"/>
            <a:ext cx="3343274" cy="548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Effects of the Great Depression</a:t>
            </a:r>
          </a:p>
        </p:txBody>
      </p:sp>
      <p:pic>
        <p:nvPicPr>
          <p:cNvPr id="285" name="Shape 285" descr="trai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1295400"/>
            <a:ext cx="5410200" cy="532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hape 290" descr="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84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Shape 295" descr="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6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Shape 300" descr="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Causes of the Great Depression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 </a:t>
            </a:r>
            <a:r>
              <a:rPr lang="en-US" sz="2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Stock Speculation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Buying stock when the price is low and selling it when the price rises in hopes of making a quick profit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stock market crashed many Americans were left with worthless stock</a:t>
            </a:r>
          </a:p>
        </p:txBody>
      </p:sp>
      <p:pic>
        <p:nvPicPr>
          <p:cNvPr id="121" name="Shape 121" descr="trading floor in 19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1752600"/>
            <a:ext cx="3932237" cy="35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hape 305" descr="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0"/>
            <a:ext cx="7619999" cy="690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Shape 310" descr="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1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Shape 315" descr="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5729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Shape 320" descr="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2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Shape 325" descr="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7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Shape 330" descr="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Shape 335" descr="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84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Shape 340" descr="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26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Effects of the Great Depression</a:t>
            </a:r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Effects on the Economy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Gross National Product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fell from $103 billion in 1929 to $56 billion in 1933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GNP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all of the goods and services produced in a year</a:t>
            </a:r>
          </a:p>
        </p:txBody>
      </p:sp>
      <p:pic>
        <p:nvPicPr>
          <p:cNvPr id="347" name="Shape 347" descr="Image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2209800"/>
            <a:ext cx="4495800" cy="327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Causes of the Great Depression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</a:t>
            </a:r>
            <a:r>
              <a:rPr lang="en-US"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Buying on the margin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were able to purchase stocks by paying as little as 10% of the stock’s value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then borrowed the rest of the money from the bank or the stock broker in hopes of repaying when the stocks increased</a:t>
            </a:r>
          </a:p>
        </p:txBody>
      </p:sp>
      <p:pic>
        <p:nvPicPr>
          <p:cNvPr id="128" name="Shape 128" descr="EV115-0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2209800"/>
            <a:ext cx="4572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Causes of the Great Depression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3"/>
            </a:pPr>
            <a:r>
              <a:rPr lang="en-US"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Overproduction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-various industries kept up production even though there was not a demand from the market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-Examples:  Automobiles, crops, construction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*Supply exceeded demand which made prices fall</a:t>
            </a:r>
          </a:p>
        </p:txBody>
      </p:sp>
      <p:pic>
        <p:nvPicPr>
          <p:cNvPr id="135" name="Shape 135" descr="d113asse01000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2290761"/>
            <a:ext cx="4495800" cy="29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Causes of Great Depression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Uneven distribution of wealth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“The rich got richer and the poor got poorer.”</a:t>
            </a:r>
          </a:p>
        </p:txBody>
      </p:sp>
      <p:pic>
        <p:nvPicPr>
          <p:cNvPr id="142" name="Shape 142" descr="7DF06E15-F729-AF6A-83B143997D6B1F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27612" y="1600200"/>
            <a:ext cx="3279775" cy="2185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 descr="Galbansm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4002087"/>
            <a:ext cx="3276600" cy="2058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Causes of the Great Depression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 </a:t>
            </a:r>
            <a:r>
              <a:rPr lang="en-US" sz="2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Consumer Debt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Americans were in debt due to installment buying in the 1920’s for household and farming goods</a:t>
            </a:r>
          </a:p>
        </p:txBody>
      </p:sp>
      <p:pic>
        <p:nvPicPr>
          <p:cNvPr id="150" name="Shape 150" descr="200px-Singer_sewing_machine_detail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53100" y="1487487"/>
            <a:ext cx="2324099" cy="198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 descr="180px-BicyclePlymouth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743200" y="4364037"/>
            <a:ext cx="1981199" cy="180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 descr="250px-Ad_Encyclopaedia-Britannica_05-19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7800" y="3962400"/>
            <a:ext cx="3174999" cy="200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Causes of the Great Depression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 </a:t>
            </a:r>
            <a:r>
              <a:rPr lang="en-US" sz="2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 Debt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lent millions of dollars to the Allies in WWI and those countries were not able to repay loans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Shape 159" descr="235px-Trencheswwi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438400"/>
            <a:ext cx="3908424" cy="3144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Causes of the Great Depression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 </a:t>
            </a:r>
            <a:r>
              <a:rPr lang="en-US" sz="2800" b="0" i="0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government regulation of businesses and the stock market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66" name="Shape 166" descr="trading floor in 19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1458912"/>
            <a:ext cx="28956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 descr="fisher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222875" y="3938587"/>
            <a:ext cx="2889249" cy="218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On-screen Show (4:3)</PresentationFormat>
  <Paragraphs>75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Roboto</vt:lpstr>
      <vt:lpstr>Roboto Slab</vt:lpstr>
      <vt:lpstr>marina</vt:lpstr>
      <vt:lpstr>Great Depression &amp; The New Deal 1929-1941</vt:lpstr>
      <vt:lpstr>Presidents during the Great Depression</vt:lpstr>
      <vt:lpstr>Causes of the Great Depression</vt:lpstr>
      <vt:lpstr>Causes of the Great Depression</vt:lpstr>
      <vt:lpstr>Causes of the Great Depression</vt:lpstr>
      <vt:lpstr>Causes of Great Depression</vt:lpstr>
      <vt:lpstr>Causes of the Great Depression</vt:lpstr>
      <vt:lpstr>Causes of the Great Depression</vt:lpstr>
      <vt:lpstr>Causes of the Great Depression</vt:lpstr>
      <vt:lpstr>Causes of the Great Depression</vt:lpstr>
      <vt:lpstr>PowerPoint Presentation</vt:lpstr>
      <vt:lpstr>PowerPoint Presentation</vt:lpstr>
      <vt:lpstr>Effects of the Great Depression</vt:lpstr>
      <vt:lpstr>Effects of the Great Depression</vt:lpstr>
      <vt:lpstr>Effects of the Great Depression</vt:lpstr>
      <vt:lpstr>Effects of Great Depression</vt:lpstr>
      <vt:lpstr>PowerPoint Presentation</vt:lpstr>
      <vt:lpstr>Effects of Great Depression</vt:lpstr>
      <vt:lpstr>Effects of Great Depression</vt:lpstr>
      <vt:lpstr>Effects of Great Depression</vt:lpstr>
      <vt:lpstr>Effects of Great Depression</vt:lpstr>
      <vt:lpstr>Effects of Great Depression</vt:lpstr>
      <vt:lpstr>Effects of Great Depression</vt:lpstr>
      <vt:lpstr>Effects of the Great Depression</vt:lpstr>
      <vt:lpstr>Effects of the Great Depression</vt:lpstr>
      <vt:lpstr>Effects of the Great Depression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the Great Depression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Depression &amp; The New Deal 1929-1941</dc:title>
  <dc:creator>Lelko, Garrett</dc:creator>
  <cp:lastModifiedBy>Lelko, Garrett</cp:lastModifiedBy>
  <cp:revision>1</cp:revision>
  <dcterms:modified xsi:type="dcterms:W3CDTF">2016-10-27T11:33:39Z</dcterms:modified>
</cp:coreProperties>
</file>