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3" r:id="rId2"/>
    <p:sldMasterId id="2147483664" r:id="rId3"/>
    <p:sldMasterId id="2147483665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7010400" cy="9296400"/>
  <p:embeddedFontLst>
    <p:embeddedFont>
      <p:font typeface="Comic Sans MS" panose="030F0702030302020204" pitchFamily="66" charset="0"/>
      <p:regular r:id="rId29"/>
      <p:bold r:id="rId30"/>
    </p:embeddedFont>
    <p:embeddedFont>
      <p:font typeface="Merriweather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Arial Black" panose="020B0A04020102020204" pitchFamily="34" charset="0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96190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6802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3028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8672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b="0" i="0" u="none" strike="noStrike" cap="none"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487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964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7602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2537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0224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2162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98" name="Shape 498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endParaRPr/>
          </a:p>
          <a:p>
            <a:pPr lvl="8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1633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8477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4027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7" name="Shape 61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8877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25" name="Shape 6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9747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Shape 63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34" name="Shape 634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endParaRPr/>
          </a:p>
          <a:p>
            <a:pPr lvl="8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4178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40" name="Shape 64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4647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Ho Chi Minh had been fighting for Vietnamese independence since World War I.</a:t>
            </a:r>
          </a:p>
          <a:p>
            <a:pPr lvl="0">
              <a:spcBef>
                <a:spcPts val="0"/>
              </a:spcBef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The U.S. gave France aid to win its support in American anticommunist efforts in Western Europe.</a:t>
            </a:r>
          </a:p>
        </p:txBody>
      </p:sp>
    </p:spTree>
    <p:extLst>
      <p:ext uri="{BB962C8B-B14F-4D97-AF65-F5344CB8AC3E}">
        <p14:creationId xmlns:p14="http://schemas.microsoft.com/office/powerpoint/2010/main" val="2948859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Ho Chi Minh had been fighting for Vietnamese independence since World War I.</a:t>
            </a:r>
          </a:p>
          <a:p>
            <a:pPr lvl="0">
              <a:spcBef>
                <a:spcPts val="0"/>
              </a:spcBef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The U.S. gave France aid to win its support in American anticommunist efforts in Western Europe.</a:t>
            </a:r>
          </a:p>
        </p:txBody>
      </p:sp>
    </p:spTree>
    <p:extLst>
      <p:ext uri="{BB962C8B-B14F-4D97-AF65-F5344CB8AC3E}">
        <p14:creationId xmlns:p14="http://schemas.microsoft.com/office/powerpoint/2010/main" val="1268128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367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Realizing he would Diem backs out of elections.</a:t>
            </a:r>
          </a:p>
        </p:txBody>
      </p:sp>
    </p:spTree>
    <p:extLst>
      <p:ext uri="{BB962C8B-B14F-4D97-AF65-F5344CB8AC3E}">
        <p14:creationId xmlns:p14="http://schemas.microsoft.com/office/powerpoint/2010/main" val="3486642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Realizing he would Diem backs out of elections.</a:t>
            </a:r>
          </a:p>
        </p:txBody>
      </p:sp>
    </p:spTree>
    <p:extLst>
      <p:ext uri="{BB962C8B-B14F-4D97-AF65-F5344CB8AC3E}">
        <p14:creationId xmlns:p14="http://schemas.microsoft.com/office/powerpoint/2010/main" val="1672077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2872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340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600" cy="21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body" idx="3"/>
          </p:nvPr>
        </p:nvSpPr>
        <p:spPr>
          <a:xfrm>
            <a:off x="457200" y="3938587"/>
            <a:ext cx="4038600" cy="21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body" idx="4"/>
          </p:nvPr>
        </p:nvSpPr>
        <p:spPr>
          <a:xfrm>
            <a:off x="4648200" y="3938587"/>
            <a:ext cx="4038600" cy="21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  <p:grpSp>
        <p:nvGrpSpPr>
          <p:cNvPr id="15" name="Shape 15"/>
          <p:cNvGrpSpPr/>
          <p:nvPr/>
        </p:nvGrpSpPr>
        <p:grpSpPr>
          <a:xfrm>
            <a:off x="76200" y="76200"/>
            <a:ext cx="1828800" cy="1189037"/>
            <a:chOff x="76200" y="76200"/>
            <a:chExt cx="1828800" cy="1189037"/>
          </a:xfrm>
        </p:grpSpPr>
        <p:sp>
          <p:nvSpPr>
            <p:cNvPr id="16" name="Shape 16"/>
            <p:cNvSpPr/>
            <p:nvPr/>
          </p:nvSpPr>
          <p:spPr>
            <a:xfrm>
              <a:off x="76200" y="76200"/>
              <a:ext cx="1828800" cy="118903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17"/>
            <p:cNvSpPr txBox="1"/>
            <p:nvPr/>
          </p:nvSpPr>
          <p:spPr>
            <a:xfrm>
              <a:off x="76200" y="76200"/>
              <a:ext cx="1828800" cy="1189037"/>
            </a:xfrm>
            <a:prstGeom prst="rect">
              <a:avLst/>
            </a:prstGeom>
            <a:solidFill>
              <a:srgbClr val="D8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676275" y="368300"/>
              <a:ext cx="628649" cy="598487"/>
            </a:xfrm>
            <a:custGeom>
              <a:avLst/>
              <a:gdLst/>
              <a:ahLst/>
              <a:cxnLst/>
              <a:rect l="0" t="0" r="0" b="0"/>
              <a:pathLst>
                <a:path w="790" h="752" extrusionOk="0">
                  <a:moveTo>
                    <a:pt x="395" y="0"/>
                  </a:moveTo>
                  <a:lnTo>
                    <a:pt x="496" y="289"/>
                  </a:lnTo>
                  <a:lnTo>
                    <a:pt x="790" y="287"/>
                  </a:lnTo>
                  <a:lnTo>
                    <a:pt x="548" y="447"/>
                  </a:lnTo>
                  <a:lnTo>
                    <a:pt x="639" y="752"/>
                  </a:lnTo>
                  <a:lnTo>
                    <a:pt x="403" y="557"/>
                  </a:lnTo>
                  <a:lnTo>
                    <a:pt x="150" y="752"/>
                  </a:lnTo>
                  <a:lnTo>
                    <a:pt x="257" y="447"/>
                  </a:lnTo>
                  <a:lnTo>
                    <a:pt x="0" y="287"/>
                  </a:lnTo>
                  <a:lnTo>
                    <a:pt x="296" y="28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Shape 19"/>
          <p:cNvGrpSpPr/>
          <p:nvPr/>
        </p:nvGrpSpPr>
        <p:grpSpPr>
          <a:xfrm>
            <a:off x="7391400" y="96836"/>
            <a:ext cx="1752600" cy="1198561"/>
            <a:chOff x="7391400" y="96836"/>
            <a:chExt cx="1752600" cy="1198561"/>
          </a:xfrm>
        </p:grpSpPr>
        <p:sp>
          <p:nvSpPr>
            <p:cNvPr id="20" name="Shape 20"/>
            <p:cNvSpPr/>
            <p:nvPr/>
          </p:nvSpPr>
          <p:spPr>
            <a:xfrm>
              <a:off x="7391400" y="96836"/>
              <a:ext cx="1752600" cy="11985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7429500" y="150811"/>
              <a:ext cx="1703387" cy="1133475"/>
            </a:xfrm>
            <a:custGeom>
              <a:avLst/>
              <a:gdLst/>
              <a:ahLst/>
              <a:cxnLst/>
              <a:rect l="0" t="0" r="0" b="0"/>
              <a:pathLst>
                <a:path w="3218" h="2141" extrusionOk="0">
                  <a:moveTo>
                    <a:pt x="0" y="0"/>
                  </a:moveTo>
                  <a:lnTo>
                    <a:pt x="3218" y="0"/>
                  </a:lnTo>
                  <a:lnTo>
                    <a:pt x="3218" y="2141"/>
                  </a:lnTo>
                  <a:lnTo>
                    <a:pt x="12" y="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7391400" y="107950"/>
              <a:ext cx="1701799" cy="1123949"/>
            </a:xfrm>
            <a:custGeom>
              <a:avLst/>
              <a:gdLst/>
              <a:ahLst/>
              <a:cxnLst/>
              <a:rect l="0" t="0" r="0" b="0"/>
              <a:pathLst>
                <a:path w="3215" h="2124" extrusionOk="0">
                  <a:moveTo>
                    <a:pt x="0" y="0"/>
                  </a:moveTo>
                  <a:lnTo>
                    <a:pt x="3215" y="0"/>
                  </a:lnTo>
                  <a:lnTo>
                    <a:pt x="3215" y="2124"/>
                  </a:lnTo>
                  <a:lnTo>
                    <a:pt x="0" y="2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7391400" y="107950"/>
              <a:ext cx="696911" cy="603250"/>
            </a:xfrm>
            <a:custGeom>
              <a:avLst/>
              <a:gdLst/>
              <a:ahLst/>
              <a:cxnLst/>
              <a:rect l="0" t="0" r="0" b="0"/>
              <a:pathLst>
                <a:path w="1318" h="1138" extrusionOk="0">
                  <a:moveTo>
                    <a:pt x="0" y="0"/>
                  </a:moveTo>
                  <a:lnTo>
                    <a:pt x="1318" y="0"/>
                  </a:lnTo>
                  <a:lnTo>
                    <a:pt x="1318" y="1138"/>
                  </a:lnTo>
                  <a:lnTo>
                    <a:pt x="0" y="1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8088311" y="107950"/>
              <a:ext cx="1004887" cy="87312"/>
            </a:xfrm>
            <a:custGeom>
              <a:avLst/>
              <a:gdLst/>
              <a:ahLst/>
              <a:cxnLst/>
              <a:rect l="0" t="0" r="0" b="0"/>
              <a:pathLst>
                <a:path w="1899" h="163" extrusionOk="0">
                  <a:moveTo>
                    <a:pt x="0" y="0"/>
                  </a:moveTo>
                  <a:lnTo>
                    <a:pt x="4" y="163"/>
                  </a:lnTo>
                  <a:lnTo>
                    <a:pt x="1899" y="162"/>
                  </a:lnTo>
                  <a:lnTo>
                    <a:pt x="18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8088311" y="280987"/>
              <a:ext cx="1004887" cy="87311"/>
            </a:xfrm>
            <a:custGeom>
              <a:avLst/>
              <a:gdLst/>
              <a:ahLst/>
              <a:cxnLst/>
              <a:rect l="0" t="0" r="0" b="0"/>
              <a:pathLst>
                <a:path w="1899" h="166" extrusionOk="0">
                  <a:moveTo>
                    <a:pt x="4" y="0"/>
                  </a:moveTo>
                  <a:lnTo>
                    <a:pt x="0" y="164"/>
                  </a:lnTo>
                  <a:lnTo>
                    <a:pt x="1899" y="166"/>
                  </a:lnTo>
                  <a:lnTo>
                    <a:pt x="189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8088311" y="452437"/>
              <a:ext cx="1004887" cy="84137"/>
            </a:xfrm>
            <a:custGeom>
              <a:avLst/>
              <a:gdLst/>
              <a:ahLst/>
              <a:cxnLst/>
              <a:rect l="0" t="0" r="0" b="0"/>
              <a:pathLst>
                <a:path w="1899" h="161" extrusionOk="0">
                  <a:moveTo>
                    <a:pt x="0" y="0"/>
                  </a:moveTo>
                  <a:lnTo>
                    <a:pt x="0" y="161"/>
                  </a:lnTo>
                  <a:lnTo>
                    <a:pt x="1899" y="145"/>
                  </a:lnTo>
                  <a:lnTo>
                    <a:pt x="189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8089900" y="625475"/>
              <a:ext cx="1003299" cy="82550"/>
            </a:xfrm>
            <a:custGeom>
              <a:avLst/>
              <a:gdLst/>
              <a:ahLst/>
              <a:cxnLst/>
              <a:rect l="0" t="0" r="0" b="0"/>
              <a:pathLst>
                <a:path w="1895" h="158" extrusionOk="0">
                  <a:moveTo>
                    <a:pt x="0" y="0"/>
                  </a:moveTo>
                  <a:lnTo>
                    <a:pt x="0" y="158"/>
                  </a:lnTo>
                  <a:lnTo>
                    <a:pt x="1895" y="148"/>
                  </a:lnTo>
                  <a:lnTo>
                    <a:pt x="18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391400" y="790575"/>
              <a:ext cx="1701799" cy="100012"/>
            </a:xfrm>
            <a:custGeom>
              <a:avLst/>
              <a:gdLst/>
              <a:ahLst/>
              <a:cxnLst/>
              <a:rect l="0" t="0" r="0" b="0"/>
              <a:pathLst>
                <a:path w="3215" h="190" extrusionOk="0">
                  <a:moveTo>
                    <a:pt x="0" y="10"/>
                  </a:moveTo>
                  <a:lnTo>
                    <a:pt x="0" y="178"/>
                  </a:lnTo>
                  <a:lnTo>
                    <a:pt x="3215" y="190"/>
                  </a:lnTo>
                  <a:lnTo>
                    <a:pt x="321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7391400" y="965200"/>
              <a:ext cx="1701799" cy="92074"/>
            </a:xfrm>
            <a:custGeom>
              <a:avLst/>
              <a:gdLst/>
              <a:ahLst/>
              <a:cxnLst/>
              <a:rect l="0" t="0" r="0" b="0"/>
              <a:pathLst>
                <a:path w="3215" h="174" extrusionOk="0">
                  <a:moveTo>
                    <a:pt x="0" y="14"/>
                  </a:moveTo>
                  <a:lnTo>
                    <a:pt x="0" y="174"/>
                  </a:lnTo>
                  <a:lnTo>
                    <a:pt x="3215" y="164"/>
                  </a:lnTo>
                  <a:lnTo>
                    <a:pt x="32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7391400" y="1147762"/>
              <a:ext cx="1701799" cy="92074"/>
            </a:xfrm>
            <a:custGeom>
              <a:avLst/>
              <a:gdLst/>
              <a:ahLst/>
              <a:cxnLst/>
              <a:rect l="0" t="0" r="0" b="0"/>
              <a:pathLst>
                <a:path w="3215" h="176" extrusionOk="0">
                  <a:moveTo>
                    <a:pt x="0" y="0"/>
                  </a:moveTo>
                  <a:lnTo>
                    <a:pt x="0" y="175"/>
                  </a:lnTo>
                  <a:lnTo>
                    <a:pt x="3215" y="176"/>
                  </a:lnTo>
                  <a:lnTo>
                    <a:pt x="321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7426325" y="136525"/>
              <a:ext cx="44449" cy="41274"/>
            </a:xfrm>
            <a:custGeom>
              <a:avLst/>
              <a:gdLst/>
              <a:ahLst/>
              <a:cxnLst/>
              <a:rect l="0" t="0" r="0" b="0"/>
              <a:pathLst>
                <a:path w="84" h="78" extrusionOk="0">
                  <a:moveTo>
                    <a:pt x="14" y="78"/>
                  </a:moveTo>
                  <a:lnTo>
                    <a:pt x="43" y="58"/>
                  </a:lnTo>
                  <a:lnTo>
                    <a:pt x="73" y="78"/>
                  </a:lnTo>
                  <a:lnTo>
                    <a:pt x="62" y="45"/>
                  </a:lnTo>
                  <a:lnTo>
                    <a:pt x="84" y="32"/>
                  </a:lnTo>
                  <a:lnTo>
                    <a:pt x="57" y="32"/>
                  </a:lnTo>
                  <a:lnTo>
                    <a:pt x="43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4" y="46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542211" y="136525"/>
              <a:ext cx="44449" cy="41274"/>
            </a:xfrm>
            <a:custGeom>
              <a:avLst/>
              <a:gdLst/>
              <a:ahLst/>
              <a:cxnLst/>
              <a:rect l="0" t="0" r="0" b="0"/>
              <a:pathLst>
                <a:path w="84" h="78" extrusionOk="0">
                  <a:moveTo>
                    <a:pt x="11" y="78"/>
                  </a:moveTo>
                  <a:lnTo>
                    <a:pt x="42" y="58"/>
                  </a:lnTo>
                  <a:lnTo>
                    <a:pt x="74" y="78"/>
                  </a:lnTo>
                  <a:lnTo>
                    <a:pt x="62" y="45"/>
                  </a:lnTo>
                  <a:lnTo>
                    <a:pt x="84" y="32"/>
                  </a:lnTo>
                  <a:lnTo>
                    <a:pt x="56" y="32"/>
                  </a:lnTo>
                  <a:lnTo>
                    <a:pt x="42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4" y="46"/>
                  </a:lnTo>
                  <a:lnTo>
                    <a:pt x="11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7659686" y="136525"/>
              <a:ext cx="42861" cy="41274"/>
            </a:xfrm>
            <a:custGeom>
              <a:avLst/>
              <a:gdLst/>
              <a:ahLst/>
              <a:cxnLst/>
              <a:rect l="0" t="0" r="0" b="0"/>
              <a:pathLst>
                <a:path w="83" h="78" extrusionOk="0">
                  <a:moveTo>
                    <a:pt x="12" y="78"/>
                  </a:moveTo>
                  <a:lnTo>
                    <a:pt x="43" y="58"/>
                  </a:lnTo>
                  <a:lnTo>
                    <a:pt x="74" y="78"/>
                  </a:lnTo>
                  <a:lnTo>
                    <a:pt x="62" y="45"/>
                  </a:lnTo>
                  <a:lnTo>
                    <a:pt x="83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3" y="4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7773986" y="136525"/>
              <a:ext cx="46036" cy="41274"/>
            </a:xfrm>
            <a:custGeom>
              <a:avLst/>
              <a:gdLst/>
              <a:ahLst/>
              <a:cxnLst/>
              <a:rect l="0" t="0" r="0" b="0"/>
              <a:pathLst>
                <a:path w="86" h="78" extrusionOk="0">
                  <a:moveTo>
                    <a:pt x="13" y="78"/>
                  </a:moveTo>
                  <a:lnTo>
                    <a:pt x="45" y="58"/>
                  </a:lnTo>
                  <a:lnTo>
                    <a:pt x="76" y="78"/>
                  </a:lnTo>
                  <a:lnTo>
                    <a:pt x="62" y="45"/>
                  </a:lnTo>
                  <a:lnTo>
                    <a:pt x="86" y="32"/>
                  </a:lnTo>
                  <a:lnTo>
                    <a:pt x="57" y="32"/>
                  </a:lnTo>
                  <a:lnTo>
                    <a:pt x="45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6" y="46"/>
                  </a:lnTo>
                  <a:lnTo>
                    <a:pt x="13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7891461" y="136525"/>
              <a:ext cx="46037" cy="41274"/>
            </a:xfrm>
            <a:custGeom>
              <a:avLst/>
              <a:gdLst/>
              <a:ahLst/>
              <a:cxnLst/>
              <a:rect l="0" t="0" r="0" b="0"/>
              <a:pathLst>
                <a:path w="85" h="78" extrusionOk="0">
                  <a:moveTo>
                    <a:pt x="12" y="78"/>
                  </a:moveTo>
                  <a:lnTo>
                    <a:pt x="43" y="58"/>
                  </a:lnTo>
                  <a:lnTo>
                    <a:pt x="75" y="78"/>
                  </a:lnTo>
                  <a:lnTo>
                    <a:pt x="63" y="45"/>
                  </a:lnTo>
                  <a:lnTo>
                    <a:pt x="85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5" y="4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8007350" y="136525"/>
              <a:ext cx="46036" cy="41274"/>
            </a:xfrm>
            <a:custGeom>
              <a:avLst/>
              <a:gdLst/>
              <a:ahLst/>
              <a:cxnLst/>
              <a:rect l="0" t="0" r="0" b="0"/>
              <a:pathLst>
                <a:path w="86" h="78" extrusionOk="0">
                  <a:moveTo>
                    <a:pt x="14" y="78"/>
                  </a:moveTo>
                  <a:lnTo>
                    <a:pt x="44" y="58"/>
                  </a:lnTo>
                  <a:lnTo>
                    <a:pt x="76" y="78"/>
                  </a:lnTo>
                  <a:lnTo>
                    <a:pt x="63" y="45"/>
                  </a:lnTo>
                  <a:lnTo>
                    <a:pt x="86" y="32"/>
                  </a:lnTo>
                  <a:lnTo>
                    <a:pt x="58" y="32"/>
                  </a:lnTo>
                  <a:lnTo>
                    <a:pt x="43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6" y="46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7485061" y="200025"/>
              <a:ext cx="44449" cy="38100"/>
            </a:xfrm>
            <a:custGeom>
              <a:avLst/>
              <a:gdLst/>
              <a:ahLst/>
              <a:cxnLst/>
              <a:rect l="0" t="0" r="0" b="0"/>
              <a:pathLst>
                <a:path w="85" h="74" extrusionOk="0">
                  <a:moveTo>
                    <a:pt x="13" y="74"/>
                  </a:moveTo>
                  <a:lnTo>
                    <a:pt x="44" y="56"/>
                  </a:lnTo>
                  <a:lnTo>
                    <a:pt x="76" y="74"/>
                  </a:lnTo>
                  <a:lnTo>
                    <a:pt x="62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3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7600950" y="200025"/>
              <a:ext cx="44449" cy="38100"/>
            </a:xfrm>
            <a:custGeom>
              <a:avLst/>
              <a:gdLst/>
              <a:ahLst/>
              <a:cxnLst/>
              <a:rect l="0" t="0" r="0" b="0"/>
              <a:pathLst>
                <a:path w="85" h="74" extrusionOk="0">
                  <a:moveTo>
                    <a:pt x="11" y="74"/>
                  </a:moveTo>
                  <a:lnTo>
                    <a:pt x="41" y="56"/>
                  </a:lnTo>
                  <a:lnTo>
                    <a:pt x="74" y="74"/>
                  </a:lnTo>
                  <a:lnTo>
                    <a:pt x="63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1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7716836" y="200025"/>
              <a:ext cx="44449" cy="38100"/>
            </a:xfrm>
            <a:custGeom>
              <a:avLst/>
              <a:gdLst/>
              <a:ahLst/>
              <a:cxnLst/>
              <a:rect l="0" t="0" r="0" b="0"/>
              <a:pathLst>
                <a:path w="85" h="74" extrusionOk="0">
                  <a:moveTo>
                    <a:pt x="12" y="74"/>
                  </a:moveTo>
                  <a:lnTo>
                    <a:pt x="44" y="56"/>
                  </a:lnTo>
                  <a:lnTo>
                    <a:pt x="75" y="74"/>
                  </a:lnTo>
                  <a:lnTo>
                    <a:pt x="62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834311" y="200025"/>
              <a:ext cx="44450" cy="38100"/>
            </a:xfrm>
            <a:custGeom>
              <a:avLst/>
              <a:gdLst/>
              <a:ahLst/>
              <a:cxnLst/>
              <a:rect l="0" t="0" r="0" b="0"/>
              <a:pathLst>
                <a:path w="86" h="74" extrusionOk="0">
                  <a:moveTo>
                    <a:pt x="12" y="74"/>
                  </a:moveTo>
                  <a:lnTo>
                    <a:pt x="43" y="56"/>
                  </a:lnTo>
                  <a:lnTo>
                    <a:pt x="75" y="74"/>
                  </a:lnTo>
                  <a:lnTo>
                    <a:pt x="63" y="44"/>
                  </a:lnTo>
                  <a:lnTo>
                    <a:pt x="86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4" y="4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950200" y="200025"/>
              <a:ext cx="44449" cy="38100"/>
            </a:xfrm>
            <a:custGeom>
              <a:avLst/>
              <a:gdLst/>
              <a:ahLst/>
              <a:cxnLst/>
              <a:rect l="0" t="0" r="0" b="0"/>
              <a:pathLst>
                <a:path w="84" h="74" extrusionOk="0">
                  <a:moveTo>
                    <a:pt x="11" y="74"/>
                  </a:moveTo>
                  <a:lnTo>
                    <a:pt x="43" y="56"/>
                  </a:lnTo>
                  <a:lnTo>
                    <a:pt x="74" y="74"/>
                  </a:lnTo>
                  <a:lnTo>
                    <a:pt x="61" y="44"/>
                  </a:lnTo>
                  <a:lnTo>
                    <a:pt x="84" y="31"/>
                  </a:lnTo>
                  <a:lnTo>
                    <a:pt x="55" y="31"/>
                  </a:lnTo>
                  <a:lnTo>
                    <a:pt x="41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7426325" y="261937"/>
              <a:ext cx="44449" cy="39687"/>
            </a:xfrm>
            <a:custGeom>
              <a:avLst/>
              <a:gdLst/>
              <a:ahLst/>
              <a:cxnLst/>
              <a:rect l="0" t="0" r="0" b="0"/>
              <a:pathLst>
                <a:path w="84" h="75" extrusionOk="0">
                  <a:moveTo>
                    <a:pt x="14" y="75"/>
                  </a:moveTo>
                  <a:lnTo>
                    <a:pt x="43" y="57"/>
                  </a:lnTo>
                  <a:lnTo>
                    <a:pt x="73" y="75"/>
                  </a:lnTo>
                  <a:lnTo>
                    <a:pt x="62" y="46"/>
                  </a:lnTo>
                  <a:lnTo>
                    <a:pt x="84" y="29"/>
                  </a:lnTo>
                  <a:lnTo>
                    <a:pt x="57" y="29"/>
                  </a:lnTo>
                  <a:lnTo>
                    <a:pt x="43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7542211" y="261937"/>
              <a:ext cx="44449" cy="39687"/>
            </a:xfrm>
            <a:custGeom>
              <a:avLst/>
              <a:gdLst/>
              <a:ahLst/>
              <a:cxnLst/>
              <a:rect l="0" t="0" r="0" b="0"/>
              <a:pathLst>
                <a:path w="84" h="75" extrusionOk="0">
                  <a:moveTo>
                    <a:pt x="11" y="75"/>
                  </a:moveTo>
                  <a:lnTo>
                    <a:pt x="42" y="57"/>
                  </a:lnTo>
                  <a:lnTo>
                    <a:pt x="74" y="75"/>
                  </a:lnTo>
                  <a:lnTo>
                    <a:pt x="62" y="46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7659686" y="261937"/>
              <a:ext cx="42861" cy="39687"/>
            </a:xfrm>
            <a:custGeom>
              <a:avLst/>
              <a:gdLst/>
              <a:ahLst/>
              <a:cxnLst/>
              <a:rect l="0" t="0" r="0" b="0"/>
              <a:pathLst>
                <a:path w="83" h="75" extrusionOk="0">
                  <a:moveTo>
                    <a:pt x="12" y="75"/>
                  </a:moveTo>
                  <a:lnTo>
                    <a:pt x="43" y="57"/>
                  </a:lnTo>
                  <a:lnTo>
                    <a:pt x="74" y="75"/>
                  </a:lnTo>
                  <a:lnTo>
                    <a:pt x="62" y="46"/>
                  </a:lnTo>
                  <a:lnTo>
                    <a:pt x="83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3" y="46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773986" y="261937"/>
              <a:ext cx="46036" cy="39687"/>
            </a:xfrm>
            <a:custGeom>
              <a:avLst/>
              <a:gdLst/>
              <a:ahLst/>
              <a:cxnLst/>
              <a:rect l="0" t="0" r="0" b="0"/>
              <a:pathLst>
                <a:path w="86" h="75" extrusionOk="0">
                  <a:moveTo>
                    <a:pt x="13" y="75"/>
                  </a:moveTo>
                  <a:lnTo>
                    <a:pt x="45" y="57"/>
                  </a:lnTo>
                  <a:lnTo>
                    <a:pt x="76" y="75"/>
                  </a:lnTo>
                  <a:lnTo>
                    <a:pt x="62" y="46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45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6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7891461" y="261937"/>
              <a:ext cx="46037" cy="39687"/>
            </a:xfrm>
            <a:custGeom>
              <a:avLst/>
              <a:gdLst/>
              <a:ahLst/>
              <a:cxnLst/>
              <a:rect l="0" t="0" r="0" b="0"/>
              <a:pathLst>
                <a:path w="85" h="75" extrusionOk="0">
                  <a:moveTo>
                    <a:pt x="12" y="75"/>
                  </a:moveTo>
                  <a:lnTo>
                    <a:pt x="43" y="57"/>
                  </a:lnTo>
                  <a:lnTo>
                    <a:pt x="75" y="75"/>
                  </a:lnTo>
                  <a:lnTo>
                    <a:pt x="63" y="46"/>
                  </a:lnTo>
                  <a:lnTo>
                    <a:pt x="85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5" y="46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8007350" y="261937"/>
              <a:ext cx="46036" cy="39687"/>
            </a:xfrm>
            <a:custGeom>
              <a:avLst/>
              <a:gdLst/>
              <a:ahLst/>
              <a:cxnLst/>
              <a:rect l="0" t="0" r="0" b="0"/>
              <a:pathLst>
                <a:path w="86" h="75" extrusionOk="0">
                  <a:moveTo>
                    <a:pt x="14" y="75"/>
                  </a:moveTo>
                  <a:lnTo>
                    <a:pt x="44" y="57"/>
                  </a:lnTo>
                  <a:lnTo>
                    <a:pt x="76" y="75"/>
                  </a:lnTo>
                  <a:lnTo>
                    <a:pt x="63" y="46"/>
                  </a:lnTo>
                  <a:lnTo>
                    <a:pt x="86" y="29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6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7485061" y="323850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5" h="77" extrusionOk="0">
                  <a:moveTo>
                    <a:pt x="13" y="77"/>
                  </a:moveTo>
                  <a:lnTo>
                    <a:pt x="44" y="58"/>
                  </a:lnTo>
                  <a:lnTo>
                    <a:pt x="76" y="77"/>
                  </a:lnTo>
                  <a:lnTo>
                    <a:pt x="62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7600950" y="323850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5" h="77" extrusionOk="0">
                  <a:moveTo>
                    <a:pt x="11" y="77"/>
                  </a:moveTo>
                  <a:lnTo>
                    <a:pt x="41" y="58"/>
                  </a:lnTo>
                  <a:lnTo>
                    <a:pt x="74" y="77"/>
                  </a:lnTo>
                  <a:lnTo>
                    <a:pt x="63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1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6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7716836" y="323850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5" h="77" extrusionOk="0">
                  <a:moveTo>
                    <a:pt x="12" y="77"/>
                  </a:moveTo>
                  <a:lnTo>
                    <a:pt x="44" y="58"/>
                  </a:lnTo>
                  <a:lnTo>
                    <a:pt x="75" y="77"/>
                  </a:lnTo>
                  <a:lnTo>
                    <a:pt x="62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7834311" y="323850"/>
              <a:ext cx="44450" cy="41275"/>
            </a:xfrm>
            <a:custGeom>
              <a:avLst/>
              <a:gdLst/>
              <a:ahLst/>
              <a:cxnLst/>
              <a:rect l="0" t="0" r="0" b="0"/>
              <a:pathLst>
                <a:path w="86" h="77" extrusionOk="0">
                  <a:moveTo>
                    <a:pt x="12" y="77"/>
                  </a:moveTo>
                  <a:lnTo>
                    <a:pt x="43" y="58"/>
                  </a:lnTo>
                  <a:lnTo>
                    <a:pt x="75" y="77"/>
                  </a:lnTo>
                  <a:lnTo>
                    <a:pt x="63" y="46"/>
                  </a:lnTo>
                  <a:lnTo>
                    <a:pt x="86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4" y="46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7950200" y="323850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4" h="77" extrusionOk="0">
                  <a:moveTo>
                    <a:pt x="11" y="77"/>
                  </a:moveTo>
                  <a:lnTo>
                    <a:pt x="43" y="58"/>
                  </a:lnTo>
                  <a:lnTo>
                    <a:pt x="74" y="77"/>
                  </a:lnTo>
                  <a:lnTo>
                    <a:pt x="61" y="46"/>
                  </a:lnTo>
                  <a:lnTo>
                    <a:pt x="84" y="31"/>
                  </a:lnTo>
                  <a:lnTo>
                    <a:pt x="55" y="31"/>
                  </a:lnTo>
                  <a:lnTo>
                    <a:pt x="41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7426325" y="387350"/>
              <a:ext cx="44449" cy="39687"/>
            </a:xfrm>
            <a:custGeom>
              <a:avLst/>
              <a:gdLst/>
              <a:ahLst/>
              <a:cxnLst/>
              <a:rect l="0" t="0" r="0" b="0"/>
              <a:pathLst>
                <a:path w="84" h="76" extrusionOk="0">
                  <a:moveTo>
                    <a:pt x="14" y="76"/>
                  </a:moveTo>
                  <a:lnTo>
                    <a:pt x="43" y="57"/>
                  </a:lnTo>
                  <a:lnTo>
                    <a:pt x="73" y="76"/>
                  </a:lnTo>
                  <a:lnTo>
                    <a:pt x="62" y="45"/>
                  </a:lnTo>
                  <a:lnTo>
                    <a:pt x="84" y="31"/>
                  </a:lnTo>
                  <a:lnTo>
                    <a:pt x="57" y="31"/>
                  </a:lnTo>
                  <a:lnTo>
                    <a:pt x="43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4" y="45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7542211" y="387350"/>
              <a:ext cx="44449" cy="39687"/>
            </a:xfrm>
            <a:custGeom>
              <a:avLst/>
              <a:gdLst/>
              <a:ahLst/>
              <a:cxnLst/>
              <a:rect l="0" t="0" r="0" b="0"/>
              <a:pathLst>
                <a:path w="84" h="76" extrusionOk="0">
                  <a:moveTo>
                    <a:pt x="11" y="76"/>
                  </a:moveTo>
                  <a:lnTo>
                    <a:pt x="42" y="57"/>
                  </a:lnTo>
                  <a:lnTo>
                    <a:pt x="74" y="76"/>
                  </a:lnTo>
                  <a:lnTo>
                    <a:pt x="62" y="45"/>
                  </a:lnTo>
                  <a:lnTo>
                    <a:pt x="84" y="31"/>
                  </a:lnTo>
                  <a:lnTo>
                    <a:pt x="56" y="31"/>
                  </a:lnTo>
                  <a:lnTo>
                    <a:pt x="42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7659686" y="387350"/>
              <a:ext cx="42861" cy="39687"/>
            </a:xfrm>
            <a:custGeom>
              <a:avLst/>
              <a:gdLst/>
              <a:ahLst/>
              <a:cxnLst/>
              <a:rect l="0" t="0" r="0" b="0"/>
              <a:pathLst>
                <a:path w="83" h="76" extrusionOk="0">
                  <a:moveTo>
                    <a:pt x="12" y="76"/>
                  </a:moveTo>
                  <a:lnTo>
                    <a:pt x="43" y="57"/>
                  </a:lnTo>
                  <a:lnTo>
                    <a:pt x="74" y="76"/>
                  </a:lnTo>
                  <a:lnTo>
                    <a:pt x="62" y="45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3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7773986" y="387350"/>
              <a:ext cx="46036" cy="39687"/>
            </a:xfrm>
            <a:custGeom>
              <a:avLst/>
              <a:gdLst/>
              <a:ahLst/>
              <a:cxnLst/>
              <a:rect l="0" t="0" r="0" b="0"/>
              <a:pathLst>
                <a:path w="86" h="76" extrusionOk="0">
                  <a:moveTo>
                    <a:pt x="13" y="76"/>
                  </a:moveTo>
                  <a:lnTo>
                    <a:pt x="45" y="57"/>
                  </a:lnTo>
                  <a:lnTo>
                    <a:pt x="76" y="76"/>
                  </a:lnTo>
                  <a:lnTo>
                    <a:pt x="62" y="45"/>
                  </a:lnTo>
                  <a:lnTo>
                    <a:pt x="86" y="31"/>
                  </a:lnTo>
                  <a:lnTo>
                    <a:pt x="57" y="31"/>
                  </a:lnTo>
                  <a:lnTo>
                    <a:pt x="45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5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7891461" y="387350"/>
              <a:ext cx="46037" cy="39687"/>
            </a:xfrm>
            <a:custGeom>
              <a:avLst/>
              <a:gdLst/>
              <a:ahLst/>
              <a:cxnLst/>
              <a:rect l="0" t="0" r="0" b="0"/>
              <a:pathLst>
                <a:path w="85" h="76" extrusionOk="0">
                  <a:moveTo>
                    <a:pt x="12" y="76"/>
                  </a:moveTo>
                  <a:lnTo>
                    <a:pt x="43" y="57"/>
                  </a:lnTo>
                  <a:lnTo>
                    <a:pt x="75" y="76"/>
                  </a:lnTo>
                  <a:lnTo>
                    <a:pt x="63" y="45"/>
                  </a:lnTo>
                  <a:lnTo>
                    <a:pt x="85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8007350" y="387350"/>
              <a:ext cx="46036" cy="39687"/>
            </a:xfrm>
            <a:custGeom>
              <a:avLst/>
              <a:gdLst/>
              <a:ahLst/>
              <a:cxnLst/>
              <a:rect l="0" t="0" r="0" b="0"/>
              <a:pathLst>
                <a:path w="86" h="76" extrusionOk="0">
                  <a:moveTo>
                    <a:pt x="14" y="76"/>
                  </a:moveTo>
                  <a:lnTo>
                    <a:pt x="44" y="57"/>
                  </a:lnTo>
                  <a:lnTo>
                    <a:pt x="76" y="76"/>
                  </a:lnTo>
                  <a:lnTo>
                    <a:pt x="63" y="45"/>
                  </a:lnTo>
                  <a:lnTo>
                    <a:pt x="86" y="31"/>
                  </a:lnTo>
                  <a:lnTo>
                    <a:pt x="58" y="31"/>
                  </a:lnTo>
                  <a:lnTo>
                    <a:pt x="43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5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7485061" y="449262"/>
              <a:ext cx="44449" cy="39687"/>
            </a:xfrm>
            <a:custGeom>
              <a:avLst/>
              <a:gdLst/>
              <a:ahLst/>
              <a:cxnLst/>
              <a:rect l="0" t="0" r="0" b="0"/>
              <a:pathLst>
                <a:path w="85" h="76" extrusionOk="0">
                  <a:moveTo>
                    <a:pt x="13" y="76"/>
                  </a:moveTo>
                  <a:lnTo>
                    <a:pt x="44" y="58"/>
                  </a:lnTo>
                  <a:lnTo>
                    <a:pt x="76" y="76"/>
                  </a:lnTo>
                  <a:lnTo>
                    <a:pt x="62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4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7600950" y="449262"/>
              <a:ext cx="44449" cy="39687"/>
            </a:xfrm>
            <a:custGeom>
              <a:avLst/>
              <a:gdLst/>
              <a:ahLst/>
              <a:cxnLst/>
              <a:rect l="0" t="0" r="0" b="0"/>
              <a:pathLst>
                <a:path w="85" h="76" extrusionOk="0">
                  <a:moveTo>
                    <a:pt x="11" y="76"/>
                  </a:moveTo>
                  <a:lnTo>
                    <a:pt x="41" y="58"/>
                  </a:lnTo>
                  <a:lnTo>
                    <a:pt x="74" y="76"/>
                  </a:lnTo>
                  <a:lnTo>
                    <a:pt x="63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1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4" y="47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7716836" y="449262"/>
              <a:ext cx="44449" cy="39687"/>
            </a:xfrm>
            <a:custGeom>
              <a:avLst/>
              <a:gdLst/>
              <a:ahLst/>
              <a:cxnLst/>
              <a:rect l="0" t="0" r="0" b="0"/>
              <a:pathLst>
                <a:path w="85" h="76" extrusionOk="0">
                  <a:moveTo>
                    <a:pt x="12" y="76"/>
                  </a:moveTo>
                  <a:lnTo>
                    <a:pt x="44" y="58"/>
                  </a:lnTo>
                  <a:lnTo>
                    <a:pt x="75" y="76"/>
                  </a:lnTo>
                  <a:lnTo>
                    <a:pt x="62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4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834311" y="449262"/>
              <a:ext cx="44450" cy="39687"/>
            </a:xfrm>
            <a:custGeom>
              <a:avLst/>
              <a:gdLst/>
              <a:ahLst/>
              <a:cxnLst/>
              <a:rect l="0" t="0" r="0" b="0"/>
              <a:pathLst>
                <a:path w="86" h="76" extrusionOk="0">
                  <a:moveTo>
                    <a:pt x="12" y="76"/>
                  </a:moveTo>
                  <a:lnTo>
                    <a:pt x="43" y="58"/>
                  </a:lnTo>
                  <a:lnTo>
                    <a:pt x="75" y="76"/>
                  </a:lnTo>
                  <a:lnTo>
                    <a:pt x="63" y="47"/>
                  </a:lnTo>
                  <a:lnTo>
                    <a:pt x="86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4" y="47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950200" y="449262"/>
              <a:ext cx="44449" cy="39687"/>
            </a:xfrm>
            <a:custGeom>
              <a:avLst/>
              <a:gdLst/>
              <a:ahLst/>
              <a:cxnLst/>
              <a:rect l="0" t="0" r="0" b="0"/>
              <a:pathLst>
                <a:path w="84" h="76" extrusionOk="0">
                  <a:moveTo>
                    <a:pt x="11" y="76"/>
                  </a:moveTo>
                  <a:lnTo>
                    <a:pt x="43" y="58"/>
                  </a:lnTo>
                  <a:lnTo>
                    <a:pt x="74" y="76"/>
                  </a:lnTo>
                  <a:lnTo>
                    <a:pt x="61" y="47"/>
                  </a:lnTo>
                  <a:lnTo>
                    <a:pt x="84" y="32"/>
                  </a:lnTo>
                  <a:lnTo>
                    <a:pt x="55" y="32"/>
                  </a:lnTo>
                  <a:lnTo>
                    <a:pt x="41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426325" y="512762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4" h="77" extrusionOk="0">
                  <a:moveTo>
                    <a:pt x="14" y="77"/>
                  </a:moveTo>
                  <a:lnTo>
                    <a:pt x="43" y="57"/>
                  </a:lnTo>
                  <a:lnTo>
                    <a:pt x="73" y="77"/>
                  </a:lnTo>
                  <a:lnTo>
                    <a:pt x="62" y="47"/>
                  </a:lnTo>
                  <a:lnTo>
                    <a:pt x="84" y="31"/>
                  </a:lnTo>
                  <a:lnTo>
                    <a:pt x="57" y="31"/>
                  </a:lnTo>
                  <a:lnTo>
                    <a:pt x="43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4" y="4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7542211" y="512762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4" h="77" extrusionOk="0">
                  <a:moveTo>
                    <a:pt x="11" y="77"/>
                  </a:moveTo>
                  <a:lnTo>
                    <a:pt x="42" y="57"/>
                  </a:lnTo>
                  <a:lnTo>
                    <a:pt x="74" y="77"/>
                  </a:lnTo>
                  <a:lnTo>
                    <a:pt x="62" y="47"/>
                  </a:lnTo>
                  <a:lnTo>
                    <a:pt x="84" y="31"/>
                  </a:lnTo>
                  <a:lnTo>
                    <a:pt x="56" y="31"/>
                  </a:lnTo>
                  <a:lnTo>
                    <a:pt x="42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7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7659686" y="512762"/>
              <a:ext cx="42861" cy="41275"/>
            </a:xfrm>
            <a:custGeom>
              <a:avLst/>
              <a:gdLst/>
              <a:ahLst/>
              <a:cxnLst/>
              <a:rect l="0" t="0" r="0" b="0"/>
              <a:pathLst>
                <a:path w="83" h="77" extrusionOk="0">
                  <a:moveTo>
                    <a:pt x="12" y="77"/>
                  </a:moveTo>
                  <a:lnTo>
                    <a:pt x="43" y="57"/>
                  </a:lnTo>
                  <a:lnTo>
                    <a:pt x="74" y="77"/>
                  </a:lnTo>
                  <a:lnTo>
                    <a:pt x="62" y="47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3" y="4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7773986" y="512762"/>
              <a:ext cx="46036" cy="41275"/>
            </a:xfrm>
            <a:custGeom>
              <a:avLst/>
              <a:gdLst/>
              <a:ahLst/>
              <a:cxnLst/>
              <a:rect l="0" t="0" r="0" b="0"/>
              <a:pathLst>
                <a:path w="86" h="77" extrusionOk="0">
                  <a:moveTo>
                    <a:pt x="13" y="77"/>
                  </a:moveTo>
                  <a:lnTo>
                    <a:pt x="45" y="57"/>
                  </a:lnTo>
                  <a:lnTo>
                    <a:pt x="76" y="77"/>
                  </a:lnTo>
                  <a:lnTo>
                    <a:pt x="62" y="47"/>
                  </a:lnTo>
                  <a:lnTo>
                    <a:pt x="86" y="31"/>
                  </a:lnTo>
                  <a:lnTo>
                    <a:pt x="57" y="31"/>
                  </a:lnTo>
                  <a:lnTo>
                    <a:pt x="45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7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7891461" y="512762"/>
              <a:ext cx="46037" cy="41275"/>
            </a:xfrm>
            <a:custGeom>
              <a:avLst/>
              <a:gdLst/>
              <a:ahLst/>
              <a:cxnLst/>
              <a:rect l="0" t="0" r="0" b="0"/>
              <a:pathLst>
                <a:path w="85" h="77" extrusionOk="0">
                  <a:moveTo>
                    <a:pt x="12" y="77"/>
                  </a:moveTo>
                  <a:lnTo>
                    <a:pt x="43" y="57"/>
                  </a:lnTo>
                  <a:lnTo>
                    <a:pt x="75" y="77"/>
                  </a:lnTo>
                  <a:lnTo>
                    <a:pt x="63" y="47"/>
                  </a:lnTo>
                  <a:lnTo>
                    <a:pt x="85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8007350" y="512762"/>
              <a:ext cx="46036" cy="41275"/>
            </a:xfrm>
            <a:custGeom>
              <a:avLst/>
              <a:gdLst/>
              <a:ahLst/>
              <a:cxnLst/>
              <a:rect l="0" t="0" r="0" b="0"/>
              <a:pathLst>
                <a:path w="86" h="77" extrusionOk="0">
                  <a:moveTo>
                    <a:pt x="14" y="77"/>
                  </a:moveTo>
                  <a:lnTo>
                    <a:pt x="44" y="57"/>
                  </a:lnTo>
                  <a:lnTo>
                    <a:pt x="76" y="77"/>
                  </a:lnTo>
                  <a:lnTo>
                    <a:pt x="63" y="47"/>
                  </a:lnTo>
                  <a:lnTo>
                    <a:pt x="86" y="31"/>
                  </a:lnTo>
                  <a:lnTo>
                    <a:pt x="58" y="31"/>
                  </a:lnTo>
                  <a:lnTo>
                    <a:pt x="43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7485061" y="574675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5" h="76" extrusionOk="0">
                  <a:moveTo>
                    <a:pt x="13" y="76"/>
                  </a:moveTo>
                  <a:lnTo>
                    <a:pt x="44" y="56"/>
                  </a:lnTo>
                  <a:lnTo>
                    <a:pt x="76" y="76"/>
                  </a:lnTo>
                  <a:lnTo>
                    <a:pt x="62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4" y="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7600950" y="574675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5" h="76" extrusionOk="0">
                  <a:moveTo>
                    <a:pt x="11" y="76"/>
                  </a:moveTo>
                  <a:lnTo>
                    <a:pt x="41" y="56"/>
                  </a:lnTo>
                  <a:lnTo>
                    <a:pt x="74" y="76"/>
                  </a:lnTo>
                  <a:lnTo>
                    <a:pt x="63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1" y="0"/>
                  </a:lnTo>
                  <a:lnTo>
                    <a:pt x="30" y="30"/>
                  </a:lnTo>
                  <a:lnTo>
                    <a:pt x="0" y="30"/>
                  </a:lnTo>
                  <a:lnTo>
                    <a:pt x="24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7716836" y="574675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5" h="76" extrusionOk="0">
                  <a:moveTo>
                    <a:pt x="12" y="76"/>
                  </a:moveTo>
                  <a:lnTo>
                    <a:pt x="44" y="56"/>
                  </a:lnTo>
                  <a:lnTo>
                    <a:pt x="75" y="76"/>
                  </a:lnTo>
                  <a:lnTo>
                    <a:pt x="62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4" y="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7834311" y="574675"/>
              <a:ext cx="44450" cy="41275"/>
            </a:xfrm>
            <a:custGeom>
              <a:avLst/>
              <a:gdLst/>
              <a:ahLst/>
              <a:cxnLst/>
              <a:rect l="0" t="0" r="0" b="0"/>
              <a:pathLst>
                <a:path w="86" h="76" extrusionOk="0">
                  <a:moveTo>
                    <a:pt x="12" y="76"/>
                  </a:moveTo>
                  <a:lnTo>
                    <a:pt x="43" y="56"/>
                  </a:lnTo>
                  <a:lnTo>
                    <a:pt x="75" y="76"/>
                  </a:lnTo>
                  <a:lnTo>
                    <a:pt x="63" y="45"/>
                  </a:lnTo>
                  <a:lnTo>
                    <a:pt x="86" y="30"/>
                  </a:lnTo>
                  <a:lnTo>
                    <a:pt x="56" y="30"/>
                  </a:lnTo>
                  <a:lnTo>
                    <a:pt x="43" y="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4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7950200" y="574675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4" h="76" extrusionOk="0">
                  <a:moveTo>
                    <a:pt x="11" y="76"/>
                  </a:moveTo>
                  <a:lnTo>
                    <a:pt x="43" y="56"/>
                  </a:lnTo>
                  <a:lnTo>
                    <a:pt x="74" y="76"/>
                  </a:lnTo>
                  <a:lnTo>
                    <a:pt x="61" y="45"/>
                  </a:lnTo>
                  <a:lnTo>
                    <a:pt x="84" y="30"/>
                  </a:lnTo>
                  <a:lnTo>
                    <a:pt x="55" y="30"/>
                  </a:lnTo>
                  <a:lnTo>
                    <a:pt x="41" y="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7426325" y="639762"/>
              <a:ext cx="44449" cy="39687"/>
            </a:xfrm>
            <a:custGeom>
              <a:avLst/>
              <a:gdLst/>
              <a:ahLst/>
              <a:cxnLst/>
              <a:rect l="0" t="0" r="0" b="0"/>
              <a:pathLst>
                <a:path w="84" h="75" extrusionOk="0">
                  <a:moveTo>
                    <a:pt x="14" y="75"/>
                  </a:moveTo>
                  <a:lnTo>
                    <a:pt x="43" y="55"/>
                  </a:lnTo>
                  <a:lnTo>
                    <a:pt x="73" y="75"/>
                  </a:lnTo>
                  <a:lnTo>
                    <a:pt x="62" y="43"/>
                  </a:lnTo>
                  <a:lnTo>
                    <a:pt x="84" y="29"/>
                  </a:lnTo>
                  <a:lnTo>
                    <a:pt x="57" y="29"/>
                  </a:lnTo>
                  <a:lnTo>
                    <a:pt x="43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24" y="4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7542211" y="639762"/>
              <a:ext cx="44449" cy="39687"/>
            </a:xfrm>
            <a:custGeom>
              <a:avLst/>
              <a:gdLst/>
              <a:ahLst/>
              <a:cxnLst/>
              <a:rect l="0" t="0" r="0" b="0"/>
              <a:pathLst>
                <a:path w="84" h="75" extrusionOk="0">
                  <a:moveTo>
                    <a:pt x="11" y="75"/>
                  </a:moveTo>
                  <a:lnTo>
                    <a:pt x="42" y="55"/>
                  </a:lnTo>
                  <a:lnTo>
                    <a:pt x="74" y="75"/>
                  </a:lnTo>
                  <a:lnTo>
                    <a:pt x="62" y="43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4" y="45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7659686" y="639762"/>
              <a:ext cx="42861" cy="39687"/>
            </a:xfrm>
            <a:custGeom>
              <a:avLst/>
              <a:gdLst/>
              <a:ahLst/>
              <a:cxnLst/>
              <a:rect l="0" t="0" r="0" b="0"/>
              <a:pathLst>
                <a:path w="83" h="75" extrusionOk="0">
                  <a:moveTo>
                    <a:pt x="12" y="75"/>
                  </a:moveTo>
                  <a:lnTo>
                    <a:pt x="43" y="55"/>
                  </a:lnTo>
                  <a:lnTo>
                    <a:pt x="74" y="75"/>
                  </a:lnTo>
                  <a:lnTo>
                    <a:pt x="62" y="43"/>
                  </a:lnTo>
                  <a:lnTo>
                    <a:pt x="83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3" y="45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7773986" y="639762"/>
              <a:ext cx="46036" cy="39687"/>
            </a:xfrm>
            <a:custGeom>
              <a:avLst/>
              <a:gdLst/>
              <a:ahLst/>
              <a:cxnLst/>
              <a:rect l="0" t="0" r="0" b="0"/>
              <a:pathLst>
                <a:path w="86" h="75" extrusionOk="0">
                  <a:moveTo>
                    <a:pt x="13" y="75"/>
                  </a:moveTo>
                  <a:lnTo>
                    <a:pt x="45" y="55"/>
                  </a:lnTo>
                  <a:lnTo>
                    <a:pt x="76" y="75"/>
                  </a:lnTo>
                  <a:lnTo>
                    <a:pt x="62" y="43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45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5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7891461" y="639762"/>
              <a:ext cx="46037" cy="39687"/>
            </a:xfrm>
            <a:custGeom>
              <a:avLst/>
              <a:gdLst/>
              <a:ahLst/>
              <a:cxnLst/>
              <a:rect l="0" t="0" r="0" b="0"/>
              <a:pathLst>
                <a:path w="85" h="75" extrusionOk="0">
                  <a:moveTo>
                    <a:pt x="12" y="75"/>
                  </a:moveTo>
                  <a:lnTo>
                    <a:pt x="43" y="55"/>
                  </a:lnTo>
                  <a:lnTo>
                    <a:pt x="75" y="75"/>
                  </a:lnTo>
                  <a:lnTo>
                    <a:pt x="63" y="43"/>
                  </a:lnTo>
                  <a:lnTo>
                    <a:pt x="85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5" y="45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8007350" y="639762"/>
              <a:ext cx="46036" cy="39687"/>
            </a:xfrm>
            <a:custGeom>
              <a:avLst/>
              <a:gdLst/>
              <a:ahLst/>
              <a:cxnLst/>
              <a:rect l="0" t="0" r="0" b="0"/>
              <a:pathLst>
                <a:path w="86" h="75" extrusionOk="0">
                  <a:moveTo>
                    <a:pt x="14" y="75"/>
                  </a:moveTo>
                  <a:lnTo>
                    <a:pt x="44" y="55"/>
                  </a:lnTo>
                  <a:lnTo>
                    <a:pt x="76" y="75"/>
                  </a:lnTo>
                  <a:lnTo>
                    <a:pt x="63" y="43"/>
                  </a:lnTo>
                  <a:lnTo>
                    <a:pt x="86" y="29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Shape 118"/>
          <p:cNvGrpSpPr/>
          <p:nvPr/>
        </p:nvGrpSpPr>
        <p:grpSpPr>
          <a:xfrm>
            <a:off x="76200" y="76200"/>
            <a:ext cx="1828800" cy="1189037"/>
            <a:chOff x="76200" y="76200"/>
            <a:chExt cx="1828800" cy="1189037"/>
          </a:xfrm>
        </p:grpSpPr>
        <p:sp>
          <p:nvSpPr>
            <p:cNvPr id="119" name="Shape 119"/>
            <p:cNvSpPr/>
            <p:nvPr/>
          </p:nvSpPr>
          <p:spPr>
            <a:xfrm>
              <a:off x="76200" y="76200"/>
              <a:ext cx="1828800" cy="118903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Shape 120"/>
            <p:cNvSpPr txBox="1"/>
            <p:nvPr/>
          </p:nvSpPr>
          <p:spPr>
            <a:xfrm>
              <a:off x="76200" y="76200"/>
              <a:ext cx="1828800" cy="1189037"/>
            </a:xfrm>
            <a:prstGeom prst="rect">
              <a:avLst/>
            </a:prstGeom>
            <a:solidFill>
              <a:srgbClr val="D8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676275" y="368300"/>
              <a:ext cx="628649" cy="598487"/>
            </a:xfrm>
            <a:custGeom>
              <a:avLst/>
              <a:gdLst/>
              <a:ahLst/>
              <a:cxnLst/>
              <a:rect l="0" t="0" r="0" b="0"/>
              <a:pathLst>
                <a:path w="790" h="752" extrusionOk="0">
                  <a:moveTo>
                    <a:pt x="395" y="0"/>
                  </a:moveTo>
                  <a:lnTo>
                    <a:pt x="496" y="289"/>
                  </a:lnTo>
                  <a:lnTo>
                    <a:pt x="790" y="287"/>
                  </a:lnTo>
                  <a:lnTo>
                    <a:pt x="548" y="447"/>
                  </a:lnTo>
                  <a:lnTo>
                    <a:pt x="639" y="752"/>
                  </a:lnTo>
                  <a:lnTo>
                    <a:pt x="403" y="557"/>
                  </a:lnTo>
                  <a:lnTo>
                    <a:pt x="150" y="752"/>
                  </a:lnTo>
                  <a:lnTo>
                    <a:pt x="257" y="447"/>
                  </a:lnTo>
                  <a:lnTo>
                    <a:pt x="0" y="287"/>
                  </a:lnTo>
                  <a:lnTo>
                    <a:pt x="296" y="28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Shape 122"/>
          <p:cNvGrpSpPr/>
          <p:nvPr/>
        </p:nvGrpSpPr>
        <p:grpSpPr>
          <a:xfrm>
            <a:off x="7391400" y="96836"/>
            <a:ext cx="1752600" cy="1198561"/>
            <a:chOff x="7391400" y="96836"/>
            <a:chExt cx="1752600" cy="1198561"/>
          </a:xfrm>
        </p:grpSpPr>
        <p:sp>
          <p:nvSpPr>
            <p:cNvPr id="123" name="Shape 123"/>
            <p:cNvSpPr/>
            <p:nvPr/>
          </p:nvSpPr>
          <p:spPr>
            <a:xfrm>
              <a:off x="7391400" y="96836"/>
              <a:ext cx="1752600" cy="11985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7429500" y="150811"/>
              <a:ext cx="1703387" cy="1133475"/>
            </a:xfrm>
            <a:custGeom>
              <a:avLst/>
              <a:gdLst/>
              <a:ahLst/>
              <a:cxnLst/>
              <a:rect l="0" t="0" r="0" b="0"/>
              <a:pathLst>
                <a:path w="3218" h="2141" extrusionOk="0">
                  <a:moveTo>
                    <a:pt x="0" y="0"/>
                  </a:moveTo>
                  <a:lnTo>
                    <a:pt x="3218" y="0"/>
                  </a:lnTo>
                  <a:lnTo>
                    <a:pt x="3218" y="2141"/>
                  </a:lnTo>
                  <a:lnTo>
                    <a:pt x="12" y="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7391400" y="107950"/>
              <a:ext cx="1701799" cy="1123949"/>
            </a:xfrm>
            <a:custGeom>
              <a:avLst/>
              <a:gdLst/>
              <a:ahLst/>
              <a:cxnLst/>
              <a:rect l="0" t="0" r="0" b="0"/>
              <a:pathLst>
                <a:path w="3215" h="2124" extrusionOk="0">
                  <a:moveTo>
                    <a:pt x="0" y="0"/>
                  </a:moveTo>
                  <a:lnTo>
                    <a:pt x="3215" y="0"/>
                  </a:lnTo>
                  <a:lnTo>
                    <a:pt x="3215" y="2124"/>
                  </a:lnTo>
                  <a:lnTo>
                    <a:pt x="0" y="2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7391400" y="107950"/>
              <a:ext cx="696911" cy="603250"/>
            </a:xfrm>
            <a:custGeom>
              <a:avLst/>
              <a:gdLst/>
              <a:ahLst/>
              <a:cxnLst/>
              <a:rect l="0" t="0" r="0" b="0"/>
              <a:pathLst>
                <a:path w="1318" h="1138" extrusionOk="0">
                  <a:moveTo>
                    <a:pt x="0" y="0"/>
                  </a:moveTo>
                  <a:lnTo>
                    <a:pt x="1318" y="0"/>
                  </a:lnTo>
                  <a:lnTo>
                    <a:pt x="1318" y="1138"/>
                  </a:lnTo>
                  <a:lnTo>
                    <a:pt x="0" y="1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8088311" y="107950"/>
              <a:ext cx="1004887" cy="87312"/>
            </a:xfrm>
            <a:custGeom>
              <a:avLst/>
              <a:gdLst/>
              <a:ahLst/>
              <a:cxnLst/>
              <a:rect l="0" t="0" r="0" b="0"/>
              <a:pathLst>
                <a:path w="1899" h="163" extrusionOk="0">
                  <a:moveTo>
                    <a:pt x="0" y="0"/>
                  </a:moveTo>
                  <a:lnTo>
                    <a:pt x="4" y="163"/>
                  </a:lnTo>
                  <a:lnTo>
                    <a:pt x="1899" y="162"/>
                  </a:lnTo>
                  <a:lnTo>
                    <a:pt x="18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8088311" y="280987"/>
              <a:ext cx="1004887" cy="87311"/>
            </a:xfrm>
            <a:custGeom>
              <a:avLst/>
              <a:gdLst/>
              <a:ahLst/>
              <a:cxnLst/>
              <a:rect l="0" t="0" r="0" b="0"/>
              <a:pathLst>
                <a:path w="1899" h="166" extrusionOk="0">
                  <a:moveTo>
                    <a:pt x="4" y="0"/>
                  </a:moveTo>
                  <a:lnTo>
                    <a:pt x="0" y="164"/>
                  </a:lnTo>
                  <a:lnTo>
                    <a:pt x="1899" y="166"/>
                  </a:lnTo>
                  <a:lnTo>
                    <a:pt x="189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8088311" y="452437"/>
              <a:ext cx="1004887" cy="84137"/>
            </a:xfrm>
            <a:custGeom>
              <a:avLst/>
              <a:gdLst/>
              <a:ahLst/>
              <a:cxnLst/>
              <a:rect l="0" t="0" r="0" b="0"/>
              <a:pathLst>
                <a:path w="1899" h="161" extrusionOk="0">
                  <a:moveTo>
                    <a:pt x="0" y="0"/>
                  </a:moveTo>
                  <a:lnTo>
                    <a:pt x="0" y="161"/>
                  </a:lnTo>
                  <a:lnTo>
                    <a:pt x="1899" y="145"/>
                  </a:lnTo>
                  <a:lnTo>
                    <a:pt x="189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8089900" y="625475"/>
              <a:ext cx="1003299" cy="82550"/>
            </a:xfrm>
            <a:custGeom>
              <a:avLst/>
              <a:gdLst/>
              <a:ahLst/>
              <a:cxnLst/>
              <a:rect l="0" t="0" r="0" b="0"/>
              <a:pathLst>
                <a:path w="1895" h="158" extrusionOk="0">
                  <a:moveTo>
                    <a:pt x="0" y="0"/>
                  </a:moveTo>
                  <a:lnTo>
                    <a:pt x="0" y="158"/>
                  </a:lnTo>
                  <a:lnTo>
                    <a:pt x="1895" y="148"/>
                  </a:lnTo>
                  <a:lnTo>
                    <a:pt x="18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7391400" y="790575"/>
              <a:ext cx="1701799" cy="100012"/>
            </a:xfrm>
            <a:custGeom>
              <a:avLst/>
              <a:gdLst/>
              <a:ahLst/>
              <a:cxnLst/>
              <a:rect l="0" t="0" r="0" b="0"/>
              <a:pathLst>
                <a:path w="3215" h="190" extrusionOk="0">
                  <a:moveTo>
                    <a:pt x="0" y="10"/>
                  </a:moveTo>
                  <a:lnTo>
                    <a:pt x="0" y="178"/>
                  </a:lnTo>
                  <a:lnTo>
                    <a:pt x="3215" y="190"/>
                  </a:lnTo>
                  <a:lnTo>
                    <a:pt x="321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7391400" y="965200"/>
              <a:ext cx="1701799" cy="92074"/>
            </a:xfrm>
            <a:custGeom>
              <a:avLst/>
              <a:gdLst/>
              <a:ahLst/>
              <a:cxnLst/>
              <a:rect l="0" t="0" r="0" b="0"/>
              <a:pathLst>
                <a:path w="3215" h="174" extrusionOk="0">
                  <a:moveTo>
                    <a:pt x="0" y="14"/>
                  </a:moveTo>
                  <a:lnTo>
                    <a:pt x="0" y="174"/>
                  </a:lnTo>
                  <a:lnTo>
                    <a:pt x="3215" y="164"/>
                  </a:lnTo>
                  <a:lnTo>
                    <a:pt x="32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7391400" y="1147762"/>
              <a:ext cx="1701799" cy="92074"/>
            </a:xfrm>
            <a:custGeom>
              <a:avLst/>
              <a:gdLst/>
              <a:ahLst/>
              <a:cxnLst/>
              <a:rect l="0" t="0" r="0" b="0"/>
              <a:pathLst>
                <a:path w="3215" h="176" extrusionOk="0">
                  <a:moveTo>
                    <a:pt x="0" y="0"/>
                  </a:moveTo>
                  <a:lnTo>
                    <a:pt x="0" y="175"/>
                  </a:lnTo>
                  <a:lnTo>
                    <a:pt x="3215" y="176"/>
                  </a:lnTo>
                  <a:lnTo>
                    <a:pt x="321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7426325" y="136525"/>
              <a:ext cx="44449" cy="41274"/>
            </a:xfrm>
            <a:custGeom>
              <a:avLst/>
              <a:gdLst/>
              <a:ahLst/>
              <a:cxnLst/>
              <a:rect l="0" t="0" r="0" b="0"/>
              <a:pathLst>
                <a:path w="84" h="78" extrusionOk="0">
                  <a:moveTo>
                    <a:pt x="14" y="78"/>
                  </a:moveTo>
                  <a:lnTo>
                    <a:pt x="43" y="58"/>
                  </a:lnTo>
                  <a:lnTo>
                    <a:pt x="73" y="78"/>
                  </a:lnTo>
                  <a:lnTo>
                    <a:pt x="62" y="45"/>
                  </a:lnTo>
                  <a:lnTo>
                    <a:pt x="84" y="32"/>
                  </a:lnTo>
                  <a:lnTo>
                    <a:pt x="57" y="32"/>
                  </a:lnTo>
                  <a:lnTo>
                    <a:pt x="43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4" y="46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7542211" y="136525"/>
              <a:ext cx="44449" cy="41274"/>
            </a:xfrm>
            <a:custGeom>
              <a:avLst/>
              <a:gdLst/>
              <a:ahLst/>
              <a:cxnLst/>
              <a:rect l="0" t="0" r="0" b="0"/>
              <a:pathLst>
                <a:path w="84" h="78" extrusionOk="0">
                  <a:moveTo>
                    <a:pt x="11" y="78"/>
                  </a:moveTo>
                  <a:lnTo>
                    <a:pt x="42" y="58"/>
                  </a:lnTo>
                  <a:lnTo>
                    <a:pt x="74" y="78"/>
                  </a:lnTo>
                  <a:lnTo>
                    <a:pt x="62" y="45"/>
                  </a:lnTo>
                  <a:lnTo>
                    <a:pt x="84" y="32"/>
                  </a:lnTo>
                  <a:lnTo>
                    <a:pt x="56" y="32"/>
                  </a:lnTo>
                  <a:lnTo>
                    <a:pt x="42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4" y="46"/>
                  </a:lnTo>
                  <a:lnTo>
                    <a:pt x="11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7659686" y="136525"/>
              <a:ext cx="42861" cy="41274"/>
            </a:xfrm>
            <a:custGeom>
              <a:avLst/>
              <a:gdLst/>
              <a:ahLst/>
              <a:cxnLst/>
              <a:rect l="0" t="0" r="0" b="0"/>
              <a:pathLst>
                <a:path w="83" h="78" extrusionOk="0">
                  <a:moveTo>
                    <a:pt x="12" y="78"/>
                  </a:moveTo>
                  <a:lnTo>
                    <a:pt x="43" y="58"/>
                  </a:lnTo>
                  <a:lnTo>
                    <a:pt x="74" y="78"/>
                  </a:lnTo>
                  <a:lnTo>
                    <a:pt x="62" y="45"/>
                  </a:lnTo>
                  <a:lnTo>
                    <a:pt x="83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3" y="4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7773986" y="136525"/>
              <a:ext cx="46036" cy="41274"/>
            </a:xfrm>
            <a:custGeom>
              <a:avLst/>
              <a:gdLst/>
              <a:ahLst/>
              <a:cxnLst/>
              <a:rect l="0" t="0" r="0" b="0"/>
              <a:pathLst>
                <a:path w="86" h="78" extrusionOk="0">
                  <a:moveTo>
                    <a:pt x="13" y="78"/>
                  </a:moveTo>
                  <a:lnTo>
                    <a:pt x="45" y="58"/>
                  </a:lnTo>
                  <a:lnTo>
                    <a:pt x="76" y="78"/>
                  </a:lnTo>
                  <a:lnTo>
                    <a:pt x="62" y="45"/>
                  </a:lnTo>
                  <a:lnTo>
                    <a:pt x="86" y="32"/>
                  </a:lnTo>
                  <a:lnTo>
                    <a:pt x="57" y="32"/>
                  </a:lnTo>
                  <a:lnTo>
                    <a:pt x="45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6" y="46"/>
                  </a:lnTo>
                  <a:lnTo>
                    <a:pt x="13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7891461" y="136525"/>
              <a:ext cx="46037" cy="41274"/>
            </a:xfrm>
            <a:custGeom>
              <a:avLst/>
              <a:gdLst/>
              <a:ahLst/>
              <a:cxnLst/>
              <a:rect l="0" t="0" r="0" b="0"/>
              <a:pathLst>
                <a:path w="85" h="78" extrusionOk="0">
                  <a:moveTo>
                    <a:pt x="12" y="78"/>
                  </a:moveTo>
                  <a:lnTo>
                    <a:pt x="43" y="58"/>
                  </a:lnTo>
                  <a:lnTo>
                    <a:pt x="75" y="78"/>
                  </a:lnTo>
                  <a:lnTo>
                    <a:pt x="63" y="45"/>
                  </a:lnTo>
                  <a:lnTo>
                    <a:pt x="85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5" y="4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8007350" y="136525"/>
              <a:ext cx="46036" cy="41274"/>
            </a:xfrm>
            <a:custGeom>
              <a:avLst/>
              <a:gdLst/>
              <a:ahLst/>
              <a:cxnLst/>
              <a:rect l="0" t="0" r="0" b="0"/>
              <a:pathLst>
                <a:path w="86" h="78" extrusionOk="0">
                  <a:moveTo>
                    <a:pt x="14" y="78"/>
                  </a:moveTo>
                  <a:lnTo>
                    <a:pt x="44" y="58"/>
                  </a:lnTo>
                  <a:lnTo>
                    <a:pt x="76" y="78"/>
                  </a:lnTo>
                  <a:lnTo>
                    <a:pt x="63" y="45"/>
                  </a:lnTo>
                  <a:lnTo>
                    <a:pt x="86" y="32"/>
                  </a:lnTo>
                  <a:lnTo>
                    <a:pt x="58" y="32"/>
                  </a:lnTo>
                  <a:lnTo>
                    <a:pt x="43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6" y="46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7485061" y="200025"/>
              <a:ext cx="44449" cy="38100"/>
            </a:xfrm>
            <a:custGeom>
              <a:avLst/>
              <a:gdLst/>
              <a:ahLst/>
              <a:cxnLst/>
              <a:rect l="0" t="0" r="0" b="0"/>
              <a:pathLst>
                <a:path w="85" h="74" extrusionOk="0">
                  <a:moveTo>
                    <a:pt x="13" y="74"/>
                  </a:moveTo>
                  <a:lnTo>
                    <a:pt x="44" y="56"/>
                  </a:lnTo>
                  <a:lnTo>
                    <a:pt x="76" y="74"/>
                  </a:lnTo>
                  <a:lnTo>
                    <a:pt x="62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3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7600950" y="200025"/>
              <a:ext cx="44449" cy="38100"/>
            </a:xfrm>
            <a:custGeom>
              <a:avLst/>
              <a:gdLst/>
              <a:ahLst/>
              <a:cxnLst/>
              <a:rect l="0" t="0" r="0" b="0"/>
              <a:pathLst>
                <a:path w="85" h="74" extrusionOk="0">
                  <a:moveTo>
                    <a:pt x="11" y="74"/>
                  </a:moveTo>
                  <a:lnTo>
                    <a:pt x="41" y="56"/>
                  </a:lnTo>
                  <a:lnTo>
                    <a:pt x="74" y="74"/>
                  </a:lnTo>
                  <a:lnTo>
                    <a:pt x="63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1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7716836" y="200025"/>
              <a:ext cx="44449" cy="38100"/>
            </a:xfrm>
            <a:custGeom>
              <a:avLst/>
              <a:gdLst/>
              <a:ahLst/>
              <a:cxnLst/>
              <a:rect l="0" t="0" r="0" b="0"/>
              <a:pathLst>
                <a:path w="85" h="74" extrusionOk="0">
                  <a:moveTo>
                    <a:pt x="12" y="74"/>
                  </a:moveTo>
                  <a:lnTo>
                    <a:pt x="44" y="56"/>
                  </a:lnTo>
                  <a:lnTo>
                    <a:pt x="75" y="74"/>
                  </a:lnTo>
                  <a:lnTo>
                    <a:pt x="62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7834311" y="200025"/>
              <a:ext cx="44450" cy="38100"/>
            </a:xfrm>
            <a:custGeom>
              <a:avLst/>
              <a:gdLst/>
              <a:ahLst/>
              <a:cxnLst/>
              <a:rect l="0" t="0" r="0" b="0"/>
              <a:pathLst>
                <a:path w="86" h="74" extrusionOk="0">
                  <a:moveTo>
                    <a:pt x="12" y="74"/>
                  </a:moveTo>
                  <a:lnTo>
                    <a:pt x="43" y="56"/>
                  </a:lnTo>
                  <a:lnTo>
                    <a:pt x="75" y="74"/>
                  </a:lnTo>
                  <a:lnTo>
                    <a:pt x="63" y="44"/>
                  </a:lnTo>
                  <a:lnTo>
                    <a:pt x="86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4" y="4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7950200" y="200025"/>
              <a:ext cx="44449" cy="38100"/>
            </a:xfrm>
            <a:custGeom>
              <a:avLst/>
              <a:gdLst/>
              <a:ahLst/>
              <a:cxnLst/>
              <a:rect l="0" t="0" r="0" b="0"/>
              <a:pathLst>
                <a:path w="84" h="74" extrusionOk="0">
                  <a:moveTo>
                    <a:pt x="11" y="74"/>
                  </a:moveTo>
                  <a:lnTo>
                    <a:pt x="43" y="56"/>
                  </a:lnTo>
                  <a:lnTo>
                    <a:pt x="74" y="74"/>
                  </a:lnTo>
                  <a:lnTo>
                    <a:pt x="61" y="44"/>
                  </a:lnTo>
                  <a:lnTo>
                    <a:pt x="84" y="31"/>
                  </a:lnTo>
                  <a:lnTo>
                    <a:pt x="55" y="31"/>
                  </a:lnTo>
                  <a:lnTo>
                    <a:pt x="41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7426325" y="261937"/>
              <a:ext cx="44449" cy="39687"/>
            </a:xfrm>
            <a:custGeom>
              <a:avLst/>
              <a:gdLst/>
              <a:ahLst/>
              <a:cxnLst/>
              <a:rect l="0" t="0" r="0" b="0"/>
              <a:pathLst>
                <a:path w="84" h="75" extrusionOk="0">
                  <a:moveTo>
                    <a:pt x="14" y="75"/>
                  </a:moveTo>
                  <a:lnTo>
                    <a:pt x="43" y="57"/>
                  </a:lnTo>
                  <a:lnTo>
                    <a:pt x="73" y="75"/>
                  </a:lnTo>
                  <a:lnTo>
                    <a:pt x="62" y="46"/>
                  </a:lnTo>
                  <a:lnTo>
                    <a:pt x="84" y="29"/>
                  </a:lnTo>
                  <a:lnTo>
                    <a:pt x="57" y="29"/>
                  </a:lnTo>
                  <a:lnTo>
                    <a:pt x="43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7542211" y="261937"/>
              <a:ext cx="44449" cy="39687"/>
            </a:xfrm>
            <a:custGeom>
              <a:avLst/>
              <a:gdLst/>
              <a:ahLst/>
              <a:cxnLst/>
              <a:rect l="0" t="0" r="0" b="0"/>
              <a:pathLst>
                <a:path w="84" h="75" extrusionOk="0">
                  <a:moveTo>
                    <a:pt x="11" y="75"/>
                  </a:moveTo>
                  <a:lnTo>
                    <a:pt x="42" y="57"/>
                  </a:lnTo>
                  <a:lnTo>
                    <a:pt x="74" y="75"/>
                  </a:lnTo>
                  <a:lnTo>
                    <a:pt x="62" y="46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659686" y="261937"/>
              <a:ext cx="42861" cy="39687"/>
            </a:xfrm>
            <a:custGeom>
              <a:avLst/>
              <a:gdLst/>
              <a:ahLst/>
              <a:cxnLst/>
              <a:rect l="0" t="0" r="0" b="0"/>
              <a:pathLst>
                <a:path w="83" h="75" extrusionOk="0">
                  <a:moveTo>
                    <a:pt x="12" y="75"/>
                  </a:moveTo>
                  <a:lnTo>
                    <a:pt x="43" y="57"/>
                  </a:lnTo>
                  <a:lnTo>
                    <a:pt x="74" y="75"/>
                  </a:lnTo>
                  <a:lnTo>
                    <a:pt x="62" y="46"/>
                  </a:lnTo>
                  <a:lnTo>
                    <a:pt x="83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3" y="46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773986" y="261937"/>
              <a:ext cx="46036" cy="39687"/>
            </a:xfrm>
            <a:custGeom>
              <a:avLst/>
              <a:gdLst/>
              <a:ahLst/>
              <a:cxnLst/>
              <a:rect l="0" t="0" r="0" b="0"/>
              <a:pathLst>
                <a:path w="86" h="75" extrusionOk="0">
                  <a:moveTo>
                    <a:pt x="13" y="75"/>
                  </a:moveTo>
                  <a:lnTo>
                    <a:pt x="45" y="57"/>
                  </a:lnTo>
                  <a:lnTo>
                    <a:pt x="76" y="75"/>
                  </a:lnTo>
                  <a:lnTo>
                    <a:pt x="62" y="46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45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6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891461" y="261937"/>
              <a:ext cx="46037" cy="39687"/>
            </a:xfrm>
            <a:custGeom>
              <a:avLst/>
              <a:gdLst/>
              <a:ahLst/>
              <a:cxnLst/>
              <a:rect l="0" t="0" r="0" b="0"/>
              <a:pathLst>
                <a:path w="85" h="75" extrusionOk="0">
                  <a:moveTo>
                    <a:pt x="12" y="75"/>
                  </a:moveTo>
                  <a:lnTo>
                    <a:pt x="43" y="57"/>
                  </a:lnTo>
                  <a:lnTo>
                    <a:pt x="75" y="75"/>
                  </a:lnTo>
                  <a:lnTo>
                    <a:pt x="63" y="46"/>
                  </a:lnTo>
                  <a:lnTo>
                    <a:pt x="85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5" y="46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007350" y="261937"/>
              <a:ext cx="46036" cy="39687"/>
            </a:xfrm>
            <a:custGeom>
              <a:avLst/>
              <a:gdLst/>
              <a:ahLst/>
              <a:cxnLst/>
              <a:rect l="0" t="0" r="0" b="0"/>
              <a:pathLst>
                <a:path w="86" h="75" extrusionOk="0">
                  <a:moveTo>
                    <a:pt x="14" y="75"/>
                  </a:moveTo>
                  <a:lnTo>
                    <a:pt x="44" y="57"/>
                  </a:lnTo>
                  <a:lnTo>
                    <a:pt x="76" y="75"/>
                  </a:lnTo>
                  <a:lnTo>
                    <a:pt x="63" y="46"/>
                  </a:lnTo>
                  <a:lnTo>
                    <a:pt x="86" y="29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6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7485061" y="323850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5" h="77" extrusionOk="0">
                  <a:moveTo>
                    <a:pt x="13" y="77"/>
                  </a:moveTo>
                  <a:lnTo>
                    <a:pt x="44" y="58"/>
                  </a:lnTo>
                  <a:lnTo>
                    <a:pt x="76" y="77"/>
                  </a:lnTo>
                  <a:lnTo>
                    <a:pt x="62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7600950" y="323850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5" h="77" extrusionOk="0">
                  <a:moveTo>
                    <a:pt x="11" y="77"/>
                  </a:moveTo>
                  <a:lnTo>
                    <a:pt x="41" y="58"/>
                  </a:lnTo>
                  <a:lnTo>
                    <a:pt x="74" y="77"/>
                  </a:lnTo>
                  <a:lnTo>
                    <a:pt x="63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1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6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7716836" y="323850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5" h="77" extrusionOk="0">
                  <a:moveTo>
                    <a:pt x="12" y="77"/>
                  </a:moveTo>
                  <a:lnTo>
                    <a:pt x="44" y="58"/>
                  </a:lnTo>
                  <a:lnTo>
                    <a:pt x="75" y="77"/>
                  </a:lnTo>
                  <a:lnTo>
                    <a:pt x="62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7834311" y="323850"/>
              <a:ext cx="44450" cy="41275"/>
            </a:xfrm>
            <a:custGeom>
              <a:avLst/>
              <a:gdLst/>
              <a:ahLst/>
              <a:cxnLst/>
              <a:rect l="0" t="0" r="0" b="0"/>
              <a:pathLst>
                <a:path w="86" h="77" extrusionOk="0">
                  <a:moveTo>
                    <a:pt x="12" y="77"/>
                  </a:moveTo>
                  <a:lnTo>
                    <a:pt x="43" y="58"/>
                  </a:lnTo>
                  <a:lnTo>
                    <a:pt x="75" y="77"/>
                  </a:lnTo>
                  <a:lnTo>
                    <a:pt x="63" y="46"/>
                  </a:lnTo>
                  <a:lnTo>
                    <a:pt x="86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4" y="46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7950200" y="323850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4" h="77" extrusionOk="0">
                  <a:moveTo>
                    <a:pt x="11" y="77"/>
                  </a:moveTo>
                  <a:lnTo>
                    <a:pt x="43" y="58"/>
                  </a:lnTo>
                  <a:lnTo>
                    <a:pt x="74" y="77"/>
                  </a:lnTo>
                  <a:lnTo>
                    <a:pt x="61" y="46"/>
                  </a:lnTo>
                  <a:lnTo>
                    <a:pt x="84" y="31"/>
                  </a:lnTo>
                  <a:lnTo>
                    <a:pt x="55" y="31"/>
                  </a:lnTo>
                  <a:lnTo>
                    <a:pt x="41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7426325" y="387350"/>
              <a:ext cx="44449" cy="39687"/>
            </a:xfrm>
            <a:custGeom>
              <a:avLst/>
              <a:gdLst/>
              <a:ahLst/>
              <a:cxnLst/>
              <a:rect l="0" t="0" r="0" b="0"/>
              <a:pathLst>
                <a:path w="84" h="76" extrusionOk="0">
                  <a:moveTo>
                    <a:pt x="14" y="76"/>
                  </a:moveTo>
                  <a:lnTo>
                    <a:pt x="43" y="57"/>
                  </a:lnTo>
                  <a:lnTo>
                    <a:pt x="73" y="76"/>
                  </a:lnTo>
                  <a:lnTo>
                    <a:pt x="62" y="45"/>
                  </a:lnTo>
                  <a:lnTo>
                    <a:pt x="84" y="31"/>
                  </a:lnTo>
                  <a:lnTo>
                    <a:pt x="57" y="31"/>
                  </a:lnTo>
                  <a:lnTo>
                    <a:pt x="43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4" y="45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7542211" y="387350"/>
              <a:ext cx="44449" cy="39687"/>
            </a:xfrm>
            <a:custGeom>
              <a:avLst/>
              <a:gdLst/>
              <a:ahLst/>
              <a:cxnLst/>
              <a:rect l="0" t="0" r="0" b="0"/>
              <a:pathLst>
                <a:path w="84" h="76" extrusionOk="0">
                  <a:moveTo>
                    <a:pt x="11" y="76"/>
                  </a:moveTo>
                  <a:lnTo>
                    <a:pt x="42" y="57"/>
                  </a:lnTo>
                  <a:lnTo>
                    <a:pt x="74" y="76"/>
                  </a:lnTo>
                  <a:lnTo>
                    <a:pt x="62" y="45"/>
                  </a:lnTo>
                  <a:lnTo>
                    <a:pt x="84" y="31"/>
                  </a:lnTo>
                  <a:lnTo>
                    <a:pt x="56" y="31"/>
                  </a:lnTo>
                  <a:lnTo>
                    <a:pt x="42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7659686" y="387350"/>
              <a:ext cx="42861" cy="39687"/>
            </a:xfrm>
            <a:custGeom>
              <a:avLst/>
              <a:gdLst/>
              <a:ahLst/>
              <a:cxnLst/>
              <a:rect l="0" t="0" r="0" b="0"/>
              <a:pathLst>
                <a:path w="83" h="76" extrusionOk="0">
                  <a:moveTo>
                    <a:pt x="12" y="76"/>
                  </a:moveTo>
                  <a:lnTo>
                    <a:pt x="43" y="57"/>
                  </a:lnTo>
                  <a:lnTo>
                    <a:pt x="74" y="76"/>
                  </a:lnTo>
                  <a:lnTo>
                    <a:pt x="62" y="45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3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7773986" y="387350"/>
              <a:ext cx="46036" cy="39687"/>
            </a:xfrm>
            <a:custGeom>
              <a:avLst/>
              <a:gdLst/>
              <a:ahLst/>
              <a:cxnLst/>
              <a:rect l="0" t="0" r="0" b="0"/>
              <a:pathLst>
                <a:path w="86" h="76" extrusionOk="0">
                  <a:moveTo>
                    <a:pt x="13" y="76"/>
                  </a:moveTo>
                  <a:lnTo>
                    <a:pt x="45" y="57"/>
                  </a:lnTo>
                  <a:lnTo>
                    <a:pt x="76" y="76"/>
                  </a:lnTo>
                  <a:lnTo>
                    <a:pt x="62" y="45"/>
                  </a:lnTo>
                  <a:lnTo>
                    <a:pt x="86" y="31"/>
                  </a:lnTo>
                  <a:lnTo>
                    <a:pt x="57" y="31"/>
                  </a:lnTo>
                  <a:lnTo>
                    <a:pt x="45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5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7891461" y="387350"/>
              <a:ext cx="46037" cy="39687"/>
            </a:xfrm>
            <a:custGeom>
              <a:avLst/>
              <a:gdLst/>
              <a:ahLst/>
              <a:cxnLst/>
              <a:rect l="0" t="0" r="0" b="0"/>
              <a:pathLst>
                <a:path w="85" h="76" extrusionOk="0">
                  <a:moveTo>
                    <a:pt x="12" y="76"/>
                  </a:moveTo>
                  <a:lnTo>
                    <a:pt x="43" y="57"/>
                  </a:lnTo>
                  <a:lnTo>
                    <a:pt x="75" y="76"/>
                  </a:lnTo>
                  <a:lnTo>
                    <a:pt x="63" y="45"/>
                  </a:lnTo>
                  <a:lnTo>
                    <a:pt x="85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8007350" y="387350"/>
              <a:ext cx="46036" cy="39687"/>
            </a:xfrm>
            <a:custGeom>
              <a:avLst/>
              <a:gdLst/>
              <a:ahLst/>
              <a:cxnLst/>
              <a:rect l="0" t="0" r="0" b="0"/>
              <a:pathLst>
                <a:path w="86" h="76" extrusionOk="0">
                  <a:moveTo>
                    <a:pt x="14" y="76"/>
                  </a:moveTo>
                  <a:lnTo>
                    <a:pt x="44" y="57"/>
                  </a:lnTo>
                  <a:lnTo>
                    <a:pt x="76" y="76"/>
                  </a:lnTo>
                  <a:lnTo>
                    <a:pt x="63" y="45"/>
                  </a:lnTo>
                  <a:lnTo>
                    <a:pt x="86" y="31"/>
                  </a:lnTo>
                  <a:lnTo>
                    <a:pt x="58" y="31"/>
                  </a:lnTo>
                  <a:lnTo>
                    <a:pt x="43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5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7485061" y="449262"/>
              <a:ext cx="44449" cy="39687"/>
            </a:xfrm>
            <a:custGeom>
              <a:avLst/>
              <a:gdLst/>
              <a:ahLst/>
              <a:cxnLst/>
              <a:rect l="0" t="0" r="0" b="0"/>
              <a:pathLst>
                <a:path w="85" h="76" extrusionOk="0">
                  <a:moveTo>
                    <a:pt x="13" y="76"/>
                  </a:moveTo>
                  <a:lnTo>
                    <a:pt x="44" y="58"/>
                  </a:lnTo>
                  <a:lnTo>
                    <a:pt x="76" y="76"/>
                  </a:lnTo>
                  <a:lnTo>
                    <a:pt x="62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4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7600950" y="449262"/>
              <a:ext cx="44449" cy="39687"/>
            </a:xfrm>
            <a:custGeom>
              <a:avLst/>
              <a:gdLst/>
              <a:ahLst/>
              <a:cxnLst/>
              <a:rect l="0" t="0" r="0" b="0"/>
              <a:pathLst>
                <a:path w="85" h="76" extrusionOk="0">
                  <a:moveTo>
                    <a:pt x="11" y="76"/>
                  </a:moveTo>
                  <a:lnTo>
                    <a:pt x="41" y="58"/>
                  </a:lnTo>
                  <a:lnTo>
                    <a:pt x="74" y="76"/>
                  </a:lnTo>
                  <a:lnTo>
                    <a:pt x="63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1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4" y="47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7716836" y="449262"/>
              <a:ext cx="44449" cy="39687"/>
            </a:xfrm>
            <a:custGeom>
              <a:avLst/>
              <a:gdLst/>
              <a:ahLst/>
              <a:cxnLst/>
              <a:rect l="0" t="0" r="0" b="0"/>
              <a:pathLst>
                <a:path w="85" h="76" extrusionOk="0">
                  <a:moveTo>
                    <a:pt x="12" y="76"/>
                  </a:moveTo>
                  <a:lnTo>
                    <a:pt x="44" y="58"/>
                  </a:lnTo>
                  <a:lnTo>
                    <a:pt x="75" y="76"/>
                  </a:lnTo>
                  <a:lnTo>
                    <a:pt x="62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4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7834311" y="449262"/>
              <a:ext cx="44450" cy="39687"/>
            </a:xfrm>
            <a:custGeom>
              <a:avLst/>
              <a:gdLst/>
              <a:ahLst/>
              <a:cxnLst/>
              <a:rect l="0" t="0" r="0" b="0"/>
              <a:pathLst>
                <a:path w="86" h="76" extrusionOk="0">
                  <a:moveTo>
                    <a:pt x="12" y="76"/>
                  </a:moveTo>
                  <a:lnTo>
                    <a:pt x="43" y="58"/>
                  </a:lnTo>
                  <a:lnTo>
                    <a:pt x="75" y="76"/>
                  </a:lnTo>
                  <a:lnTo>
                    <a:pt x="63" y="47"/>
                  </a:lnTo>
                  <a:lnTo>
                    <a:pt x="86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4" y="47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7950200" y="449262"/>
              <a:ext cx="44449" cy="39687"/>
            </a:xfrm>
            <a:custGeom>
              <a:avLst/>
              <a:gdLst/>
              <a:ahLst/>
              <a:cxnLst/>
              <a:rect l="0" t="0" r="0" b="0"/>
              <a:pathLst>
                <a:path w="84" h="76" extrusionOk="0">
                  <a:moveTo>
                    <a:pt x="11" y="76"/>
                  </a:moveTo>
                  <a:lnTo>
                    <a:pt x="43" y="58"/>
                  </a:lnTo>
                  <a:lnTo>
                    <a:pt x="74" y="76"/>
                  </a:lnTo>
                  <a:lnTo>
                    <a:pt x="61" y="47"/>
                  </a:lnTo>
                  <a:lnTo>
                    <a:pt x="84" y="32"/>
                  </a:lnTo>
                  <a:lnTo>
                    <a:pt x="55" y="32"/>
                  </a:lnTo>
                  <a:lnTo>
                    <a:pt x="41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7426325" y="512762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4" h="77" extrusionOk="0">
                  <a:moveTo>
                    <a:pt x="14" y="77"/>
                  </a:moveTo>
                  <a:lnTo>
                    <a:pt x="43" y="57"/>
                  </a:lnTo>
                  <a:lnTo>
                    <a:pt x="73" y="77"/>
                  </a:lnTo>
                  <a:lnTo>
                    <a:pt x="62" y="47"/>
                  </a:lnTo>
                  <a:lnTo>
                    <a:pt x="84" y="31"/>
                  </a:lnTo>
                  <a:lnTo>
                    <a:pt x="57" y="31"/>
                  </a:lnTo>
                  <a:lnTo>
                    <a:pt x="43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4" y="4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7542211" y="512762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4" h="77" extrusionOk="0">
                  <a:moveTo>
                    <a:pt x="11" y="77"/>
                  </a:moveTo>
                  <a:lnTo>
                    <a:pt x="42" y="57"/>
                  </a:lnTo>
                  <a:lnTo>
                    <a:pt x="74" y="77"/>
                  </a:lnTo>
                  <a:lnTo>
                    <a:pt x="62" y="47"/>
                  </a:lnTo>
                  <a:lnTo>
                    <a:pt x="84" y="31"/>
                  </a:lnTo>
                  <a:lnTo>
                    <a:pt x="56" y="31"/>
                  </a:lnTo>
                  <a:lnTo>
                    <a:pt x="42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7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7659686" y="512762"/>
              <a:ext cx="42861" cy="41275"/>
            </a:xfrm>
            <a:custGeom>
              <a:avLst/>
              <a:gdLst/>
              <a:ahLst/>
              <a:cxnLst/>
              <a:rect l="0" t="0" r="0" b="0"/>
              <a:pathLst>
                <a:path w="83" h="77" extrusionOk="0">
                  <a:moveTo>
                    <a:pt x="12" y="77"/>
                  </a:moveTo>
                  <a:lnTo>
                    <a:pt x="43" y="57"/>
                  </a:lnTo>
                  <a:lnTo>
                    <a:pt x="74" y="77"/>
                  </a:lnTo>
                  <a:lnTo>
                    <a:pt x="62" y="47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3" y="4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7773986" y="512762"/>
              <a:ext cx="46036" cy="41275"/>
            </a:xfrm>
            <a:custGeom>
              <a:avLst/>
              <a:gdLst/>
              <a:ahLst/>
              <a:cxnLst/>
              <a:rect l="0" t="0" r="0" b="0"/>
              <a:pathLst>
                <a:path w="86" h="77" extrusionOk="0">
                  <a:moveTo>
                    <a:pt x="13" y="77"/>
                  </a:moveTo>
                  <a:lnTo>
                    <a:pt x="45" y="57"/>
                  </a:lnTo>
                  <a:lnTo>
                    <a:pt x="76" y="77"/>
                  </a:lnTo>
                  <a:lnTo>
                    <a:pt x="62" y="47"/>
                  </a:lnTo>
                  <a:lnTo>
                    <a:pt x="86" y="31"/>
                  </a:lnTo>
                  <a:lnTo>
                    <a:pt x="57" y="31"/>
                  </a:lnTo>
                  <a:lnTo>
                    <a:pt x="45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7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7891461" y="512762"/>
              <a:ext cx="46037" cy="41275"/>
            </a:xfrm>
            <a:custGeom>
              <a:avLst/>
              <a:gdLst/>
              <a:ahLst/>
              <a:cxnLst/>
              <a:rect l="0" t="0" r="0" b="0"/>
              <a:pathLst>
                <a:path w="85" h="77" extrusionOk="0">
                  <a:moveTo>
                    <a:pt x="12" y="77"/>
                  </a:moveTo>
                  <a:lnTo>
                    <a:pt x="43" y="57"/>
                  </a:lnTo>
                  <a:lnTo>
                    <a:pt x="75" y="77"/>
                  </a:lnTo>
                  <a:lnTo>
                    <a:pt x="63" y="47"/>
                  </a:lnTo>
                  <a:lnTo>
                    <a:pt x="85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8007350" y="512762"/>
              <a:ext cx="46036" cy="41275"/>
            </a:xfrm>
            <a:custGeom>
              <a:avLst/>
              <a:gdLst/>
              <a:ahLst/>
              <a:cxnLst/>
              <a:rect l="0" t="0" r="0" b="0"/>
              <a:pathLst>
                <a:path w="86" h="77" extrusionOk="0">
                  <a:moveTo>
                    <a:pt x="14" y="77"/>
                  </a:moveTo>
                  <a:lnTo>
                    <a:pt x="44" y="57"/>
                  </a:lnTo>
                  <a:lnTo>
                    <a:pt x="76" y="77"/>
                  </a:lnTo>
                  <a:lnTo>
                    <a:pt x="63" y="47"/>
                  </a:lnTo>
                  <a:lnTo>
                    <a:pt x="86" y="31"/>
                  </a:lnTo>
                  <a:lnTo>
                    <a:pt x="58" y="31"/>
                  </a:lnTo>
                  <a:lnTo>
                    <a:pt x="43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7485061" y="574675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5" h="76" extrusionOk="0">
                  <a:moveTo>
                    <a:pt x="13" y="76"/>
                  </a:moveTo>
                  <a:lnTo>
                    <a:pt x="44" y="56"/>
                  </a:lnTo>
                  <a:lnTo>
                    <a:pt x="76" y="76"/>
                  </a:lnTo>
                  <a:lnTo>
                    <a:pt x="62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4" y="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7600950" y="574675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5" h="76" extrusionOk="0">
                  <a:moveTo>
                    <a:pt x="11" y="76"/>
                  </a:moveTo>
                  <a:lnTo>
                    <a:pt x="41" y="56"/>
                  </a:lnTo>
                  <a:lnTo>
                    <a:pt x="74" y="76"/>
                  </a:lnTo>
                  <a:lnTo>
                    <a:pt x="63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1" y="0"/>
                  </a:lnTo>
                  <a:lnTo>
                    <a:pt x="30" y="30"/>
                  </a:lnTo>
                  <a:lnTo>
                    <a:pt x="0" y="30"/>
                  </a:lnTo>
                  <a:lnTo>
                    <a:pt x="24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7716836" y="574675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5" h="76" extrusionOk="0">
                  <a:moveTo>
                    <a:pt x="12" y="76"/>
                  </a:moveTo>
                  <a:lnTo>
                    <a:pt x="44" y="56"/>
                  </a:lnTo>
                  <a:lnTo>
                    <a:pt x="75" y="76"/>
                  </a:lnTo>
                  <a:lnTo>
                    <a:pt x="62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4" y="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7834311" y="574675"/>
              <a:ext cx="44450" cy="41275"/>
            </a:xfrm>
            <a:custGeom>
              <a:avLst/>
              <a:gdLst/>
              <a:ahLst/>
              <a:cxnLst/>
              <a:rect l="0" t="0" r="0" b="0"/>
              <a:pathLst>
                <a:path w="86" h="76" extrusionOk="0">
                  <a:moveTo>
                    <a:pt x="12" y="76"/>
                  </a:moveTo>
                  <a:lnTo>
                    <a:pt x="43" y="56"/>
                  </a:lnTo>
                  <a:lnTo>
                    <a:pt x="75" y="76"/>
                  </a:lnTo>
                  <a:lnTo>
                    <a:pt x="63" y="45"/>
                  </a:lnTo>
                  <a:lnTo>
                    <a:pt x="86" y="30"/>
                  </a:lnTo>
                  <a:lnTo>
                    <a:pt x="56" y="30"/>
                  </a:lnTo>
                  <a:lnTo>
                    <a:pt x="43" y="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4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7950200" y="574675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4" h="76" extrusionOk="0">
                  <a:moveTo>
                    <a:pt x="11" y="76"/>
                  </a:moveTo>
                  <a:lnTo>
                    <a:pt x="43" y="56"/>
                  </a:lnTo>
                  <a:lnTo>
                    <a:pt x="74" y="76"/>
                  </a:lnTo>
                  <a:lnTo>
                    <a:pt x="61" y="45"/>
                  </a:lnTo>
                  <a:lnTo>
                    <a:pt x="84" y="30"/>
                  </a:lnTo>
                  <a:lnTo>
                    <a:pt x="55" y="30"/>
                  </a:lnTo>
                  <a:lnTo>
                    <a:pt x="41" y="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7426325" y="639762"/>
              <a:ext cx="44449" cy="39687"/>
            </a:xfrm>
            <a:custGeom>
              <a:avLst/>
              <a:gdLst/>
              <a:ahLst/>
              <a:cxnLst/>
              <a:rect l="0" t="0" r="0" b="0"/>
              <a:pathLst>
                <a:path w="84" h="75" extrusionOk="0">
                  <a:moveTo>
                    <a:pt x="14" y="75"/>
                  </a:moveTo>
                  <a:lnTo>
                    <a:pt x="43" y="55"/>
                  </a:lnTo>
                  <a:lnTo>
                    <a:pt x="73" y="75"/>
                  </a:lnTo>
                  <a:lnTo>
                    <a:pt x="62" y="43"/>
                  </a:lnTo>
                  <a:lnTo>
                    <a:pt x="84" y="29"/>
                  </a:lnTo>
                  <a:lnTo>
                    <a:pt x="57" y="29"/>
                  </a:lnTo>
                  <a:lnTo>
                    <a:pt x="43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24" y="4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7542211" y="639762"/>
              <a:ext cx="44449" cy="39687"/>
            </a:xfrm>
            <a:custGeom>
              <a:avLst/>
              <a:gdLst/>
              <a:ahLst/>
              <a:cxnLst/>
              <a:rect l="0" t="0" r="0" b="0"/>
              <a:pathLst>
                <a:path w="84" h="75" extrusionOk="0">
                  <a:moveTo>
                    <a:pt x="11" y="75"/>
                  </a:moveTo>
                  <a:lnTo>
                    <a:pt x="42" y="55"/>
                  </a:lnTo>
                  <a:lnTo>
                    <a:pt x="74" y="75"/>
                  </a:lnTo>
                  <a:lnTo>
                    <a:pt x="62" y="43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4" y="45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7659686" y="639762"/>
              <a:ext cx="42861" cy="39687"/>
            </a:xfrm>
            <a:custGeom>
              <a:avLst/>
              <a:gdLst/>
              <a:ahLst/>
              <a:cxnLst/>
              <a:rect l="0" t="0" r="0" b="0"/>
              <a:pathLst>
                <a:path w="83" h="75" extrusionOk="0">
                  <a:moveTo>
                    <a:pt x="12" y="75"/>
                  </a:moveTo>
                  <a:lnTo>
                    <a:pt x="43" y="55"/>
                  </a:lnTo>
                  <a:lnTo>
                    <a:pt x="74" y="75"/>
                  </a:lnTo>
                  <a:lnTo>
                    <a:pt x="62" y="43"/>
                  </a:lnTo>
                  <a:lnTo>
                    <a:pt x="83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3" y="45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7773986" y="639762"/>
              <a:ext cx="46036" cy="39687"/>
            </a:xfrm>
            <a:custGeom>
              <a:avLst/>
              <a:gdLst/>
              <a:ahLst/>
              <a:cxnLst/>
              <a:rect l="0" t="0" r="0" b="0"/>
              <a:pathLst>
                <a:path w="86" h="75" extrusionOk="0">
                  <a:moveTo>
                    <a:pt x="13" y="75"/>
                  </a:moveTo>
                  <a:lnTo>
                    <a:pt x="45" y="55"/>
                  </a:lnTo>
                  <a:lnTo>
                    <a:pt x="76" y="75"/>
                  </a:lnTo>
                  <a:lnTo>
                    <a:pt x="62" y="43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45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5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7891461" y="639762"/>
              <a:ext cx="46037" cy="39687"/>
            </a:xfrm>
            <a:custGeom>
              <a:avLst/>
              <a:gdLst/>
              <a:ahLst/>
              <a:cxnLst/>
              <a:rect l="0" t="0" r="0" b="0"/>
              <a:pathLst>
                <a:path w="85" h="75" extrusionOk="0">
                  <a:moveTo>
                    <a:pt x="12" y="75"/>
                  </a:moveTo>
                  <a:lnTo>
                    <a:pt x="43" y="55"/>
                  </a:lnTo>
                  <a:lnTo>
                    <a:pt x="75" y="75"/>
                  </a:lnTo>
                  <a:lnTo>
                    <a:pt x="63" y="43"/>
                  </a:lnTo>
                  <a:lnTo>
                    <a:pt x="85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5" y="45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8007350" y="639762"/>
              <a:ext cx="46036" cy="39687"/>
            </a:xfrm>
            <a:custGeom>
              <a:avLst/>
              <a:gdLst/>
              <a:ahLst/>
              <a:cxnLst/>
              <a:rect l="0" t="0" r="0" b="0"/>
              <a:pathLst>
                <a:path w="86" h="75" extrusionOk="0">
                  <a:moveTo>
                    <a:pt x="14" y="75"/>
                  </a:moveTo>
                  <a:lnTo>
                    <a:pt x="44" y="55"/>
                  </a:lnTo>
                  <a:lnTo>
                    <a:pt x="76" y="75"/>
                  </a:lnTo>
                  <a:lnTo>
                    <a:pt x="63" y="43"/>
                  </a:lnTo>
                  <a:lnTo>
                    <a:pt x="86" y="29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Shape 192"/>
          <p:cNvGrpSpPr/>
          <p:nvPr/>
        </p:nvGrpSpPr>
        <p:grpSpPr>
          <a:xfrm>
            <a:off x="76200" y="76200"/>
            <a:ext cx="1828800" cy="1188900"/>
            <a:chOff x="76200" y="76200"/>
            <a:chExt cx="1828800" cy="1188900"/>
          </a:xfrm>
        </p:grpSpPr>
        <p:sp>
          <p:nvSpPr>
            <p:cNvPr id="193" name="Shape 193"/>
            <p:cNvSpPr/>
            <p:nvPr/>
          </p:nvSpPr>
          <p:spPr>
            <a:xfrm>
              <a:off x="76200" y="76200"/>
              <a:ext cx="1828800" cy="1188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Shape 194"/>
            <p:cNvSpPr txBox="1"/>
            <p:nvPr/>
          </p:nvSpPr>
          <p:spPr>
            <a:xfrm>
              <a:off x="76200" y="76200"/>
              <a:ext cx="1828800" cy="1188900"/>
            </a:xfrm>
            <a:prstGeom prst="rect">
              <a:avLst/>
            </a:prstGeom>
            <a:solidFill>
              <a:srgbClr val="D8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676275" y="368300"/>
              <a:ext cx="628650" cy="598486"/>
            </a:xfrm>
            <a:custGeom>
              <a:avLst/>
              <a:gdLst/>
              <a:ahLst/>
              <a:cxnLst/>
              <a:rect l="0" t="0" r="0" b="0"/>
              <a:pathLst>
                <a:path w="790" h="752" extrusionOk="0">
                  <a:moveTo>
                    <a:pt x="395" y="0"/>
                  </a:moveTo>
                  <a:lnTo>
                    <a:pt x="496" y="289"/>
                  </a:lnTo>
                  <a:lnTo>
                    <a:pt x="790" y="287"/>
                  </a:lnTo>
                  <a:lnTo>
                    <a:pt x="548" y="447"/>
                  </a:lnTo>
                  <a:lnTo>
                    <a:pt x="639" y="752"/>
                  </a:lnTo>
                  <a:lnTo>
                    <a:pt x="403" y="557"/>
                  </a:lnTo>
                  <a:lnTo>
                    <a:pt x="150" y="752"/>
                  </a:lnTo>
                  <a:lnTo>
                    <a:pt x="257" y="447"/>
                  </a:lnTo>
                  <a:lnTo>
                    <a:pt x="0" y="287"/>
                  </a:lnTo>
                  <a:lnTo>
                    <a:pt x="296" y="28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Shape 196"/>
          <p:cNvGrpSpPr/>
          <p:nvPr/>
        </p:nvGrpSpPr>
        <p:grpSpPr>
          <a:xfrm>
            <a:off x="7391400" y="96836"/>
            <a:ext cx="1752600" cy="1198500"/>
            <a:chOff x="7391400" y="96837"/>
            <a:chExt cx="1752600" cy="1198500"/>
          </a:xfrm>
        </p:grpSpPr>
        <p:sp>
          <p:nvSpPr>
            <p:cNvPr id="197" name="Shape 197"/>
            <p:cNvSpPr/>
            <p:nvPr/>
          </p:nvSpPr>
          <p:spPr>
            <a:xfrm>
              <a:off x="7391400" y="96836"/>
              <a:ext cx="1752600" cy="1198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429500" y="150811"/>
              <a:ext cx="1703383" cy="1133477"/>
            </a:xfrm>
            <a:custGeom>
              <a:avLst/>
              <a:gdLst/>
              <a:ahLst/>
              <a:cxnLst/>
              <a:rect l="0" t="0" r="0" b="0"/>
              <a:pathLst>
                <a:path w="3218" h="2141" extrusionOk="0">
                  <a:moveTo>
                    <a:pt x="0" y="0"/>
                  </a:moveTo>
                  <a:lnTo>
                    <a:pt x="3218" y="0"/>
                  </a:lnTo>
                  <a:lnTo>
                    <a:pt x="3218" y="2141"/>
                  </a:lnTo>
                  <a:lnTo>
                    <a:pt x="12" y="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7391400" y="107950"/>
              <a:ext cx="1701803" cy="1123951"/>
            </a:xfrm>
            <a:custGeom>
              <a:avLst/>
              <a:gdLst/>
              <a:ahLst/>
              <a:cxnLst/>
              <a:rect l="0" t="0" r="0" b="0"/>
              <a:pathLst>
                <a:path w="3215" h="2124" extrusionOk="0">
                  <a:moveTo>
                    <a:pt x="0" y="0"/>
                  </a:moveTo>
                  <a:lnTo>
                    <a:pt x="3215" y="0"/>
                  </a:lnTo>
                  <a:lnTo>
                    <a:pt x="3215" y="2124"/>
                  </a:lnTo>
                  <a:lnTo>
                    <a:pt x="0" y="2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7391400" y="107950"/>
              <a:ext cx="696912" cy="603250"/>
            </a:xfrm>
            <a:custGeom>
              <a:avLst/>
              <a:gdLst/>
              <a:ahLst/>
              <a:cxnLst/>
              <a:rect l="0" t="0" r="0" b="0"/>
              <a:pathLst>
                <a:path w="1318" h="1138" extrusionOk="0">
                  <a:moveTo>
                    <a:pt x="0" y="0"/>
                  </a:moveTo>
                  <a:lnTo>
                    <a:pt x="1318" y="0"/>
                  </a:lnTo>
                  <a:lnTo>
                    <a:pt x="1318" y="1138"/>
                  </a:lnTo>
                  <a:lnTo>
                    <a:pt x="0" y="1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8088311" y="107950"/>
              <a:ext cx="1004889" cy="87312"/>
            </a:xfrm>
            <a:custGeom>
              <a:avLst/>
              <a:gdLst/>
              <a:ahLst/>
              <a:cxnLst/>
              <a:rect l="0" t="0" r="0" b="0"/>
              <a:pathLst>
                <a:path w="1899" h="163" extrusionOk="0">
                  <a:moveTo>
                    <a:pt x="0" y="0"/>
                  </a:moveTo>
                  <a:lnTo>
                    <a:pt x="4" y="163"/>
                  </a:lnTo>
                  <a:lnTo>
                    <a:pt x="1899" y="162"/>
                  </a:lnTo>
                  <a:lnTo>
                    <a:pt x="18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8088311" y="280987"/>
              <a:ext cx="1004889" cy="87311"/>
            </a:xfrm>
            <a:custGeom>
              <a:avLst/>
              <a:gdLst/>
              <a:ahLst/>
              <a:cxnLst/>
              <a:rect l="0" t="0" r="0" b="0"/>
              <a:pathLst>
                <a:path w="1899" h="166" extrusionOk="0">
                  <a:moveTo>
                    <a:pt x="4" y="0"/>
                  </a:moveTo>
                  <a:lnTo>
                    <a:pt x="0" y="164"/>
                  </a:lnTo>
                  <a:lnTo>
                    <a:pt x="1899" y="166"/>
                  </a:lnTo>
                  <a:lnTo>
                    <a:pt x="189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8088311" y="452437"/>
              <a:ext cx="1004889" cy="84136"/>
            </a:xfrm>
            <a:custGeom>
              <a:avLst/>
              <a:gdLst/>
              <a:ahLst/>
              <a:cxnLst/>
              <a:rect l="0" t="0" r="0" b="0"/>
              <a:pathLst>
                <a:path w="1899" h="161" extrusionOk="0">
                  <a:moveTo>
                    <a:pt x="0" y="0"/>
                  </a:moveTo>
                  <a:lnTo>
                    <a:pt x="0" y="161"/>
                  </a:lnTo>
                  <a:lnTo>
                    <a:pt x="1899" y="145"/>
                  </a:lnTo>
                  <a:lnTo>
                    <a:pt x="189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089900" y="625475"/>
              <a:ext cx="1003298" cy="82549"/>
            </a:xfrm>
            <a:custGeom>
              <a:avLst/>
              <a:gdLst/>
              <a:ahLst/>
              <a:cxnLst/>
              <a:rect l="0" t="0" r="0" b="0"/>
              <a:pathLst>
                <a:path w="1895" h="158" extrusionOk="0">
                  <a:moveTo>
                    <a:pt x="0" y="0"/>
                  </a:moveTo>
                  <a:lnTo>
                    <a:pt x="0" y="158"/>
                  </a:lnTo>
                  <a:lnTo>
                    <a:pt x="1895" y="148"/>
                  </a:lnTo>
                  <a:lnTo>
                    <a:pt x="18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7391400" y="790575"/>
              <a:ext cx="1701803" cy="100012"/>
            </a:xfrm>
            <a:custGeom>
              <a:avLst/>
              <a:gdLst/>
              <a:ahLst/>
              <a:cxnLst/>
              <a:rect l="0" t="0" r="0" b="0"/>
              <a:pathLst>
                <a:path w="3215" h="190" extrusionOk="0">
                  <a:moveTo>
                    <a:pt x="0" y="10"/>
                  </a:moveTo>
                  <a:lnTo>
                    <a:pt x="0" y="178"/>
                  </a:lnTo>
                  <a:lnTo>
                    <a:pt x="3215" y="190"/>
                  </a:lnTo>
                  <a:lnTo>
                    <a:pt x="321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91400" y="965200"/>
              <a:ext cx="1701803" cy="92075"/>
            </a:xfrm>
            <a:custGeom>
              <a:avLst/>
              <a:gdLst/>
              <a:ahLst/>
              <a:cxnLst/>
              <a:rect l="0" t="0" r="0" b="0"/>
              <a:pathLst>
                <a:path w="3215" h="174" extrusionOk="0">
                  <a:moveTo>
                    <a:pt x="0" y="14"/>
                  </a:moveTo>
                  <a:lnTo>
                    <a:pt x="0" y="174"/>
                  </a:lnTo>
                  <a:lnTo>
                    <a:pt x="3215" y="164"/>
                  </a:lnTo>
                  <a:lnTo>
                    <a:pt x="32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7391400" y="1147762"/>
              <a:ext cx="1701803" cy="92074"/>
            </a:xfrm>
            <a:custGeom>
              <a:avLst/>
              <a:gdLst/>
              <a:ahLst/>
              <a:cxnLst/>
              <a:rect l="0" t="0" r="0" b="0"/>
              <a:pathLst>
                <a:path w="3215" h="176" extrusionOk="0">
                  <a:moveTo>
                    <a:pt x="0" y="0"/>
                  </a:moveTo>
                  <a:lnTo>
                    <a:pt x="0" y="175"/>
                  </a:lnTo>
                  <a:lnTo>
                    <a:pt x="3215" y="176"/>
                  </a:lnTo>
                  <a:lnTo>
                    <a:pt x="321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7426325" y="136525"/>
              <a:ext cx="44450" cy="41275"/>
            </a:xfrm>
            <a:custGeom>
              <a:avLst/>
              <a:gdLst/>
              <a:ahLst/>
              <a:cxnLst/>
              <a:rect l="0" t="0" r="0" b="0"/>
              <a:pathLst>
                <a:path w="84" h="78" extrusionOk="0">
                  <a:moveTo>
                    <a:pt x="14" y="78"/>
                  </a:moveTo>
                  <a:lnTo>
                    <a:pt x="43" y="58"/>
                  </a:lnTo>
                  <a:lnTo>
                    <a:pt x="73" y="78"/>
                  </a:lnTo>
                  <a:lnTo>
                    <a:pt x="62" y="45"/>
                  </a:lnTo>
                  <a:lnTo>
                    <a:pt x="84" y="32"/>
                  </a:lnTo>
                  <a:lnTo>
                    <a:pt x="57" y="32"/>
                  </a:lnTo>
                  <a:lnTo>
                    <a:pt x="43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4" y="46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7542211" y="136525"/>
              <a:ext cx="44450" cy="41275"/>
            </a:xfrm>
            <a:custGeom>
              <a:avLst/>
              <a:gdLst/>
              <a:ahLst/>
              <a:cxnLst/>
              <a:rect l="0" t="0" r="0" b="0"/>
              <a:pathLst>
                <a:path w="84" h="78" extrusionOk="0">
                  <a:moveTo>
                    <a:pt x="11" y="78"/>
                  </a:moveTo>
                  <a:lnTo>
                    <a:pt x="42" y="58"/>
                  </a:lnTo>
                  <a:lnTo>
                    <a:pt x="74" y="78"/>
                  </a:lnTo>
                  <a:lnTo>
                    <a:pt x="62" y="45"/>
                  </a:lnTo>
                  <a:lnTo>
                    <a:pt x="84" y="32"/>
                  </a:lnTo>
                  <a:lnTo>
                    <a:pt x="56" y="32"/>
                  </a:lnTo>
                  <a:lnTo>
                    <a:pt x="42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4" y="46"/>
                  </a:lnTo>
                  <a:lnTo>
                    <a:pt x="11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7659686" y="136525"/>
              <a:ext cx="42862" cy="41275"/>
            </a:xfrm>
            <a:custGeom>
              <a:avLst/>
              <a:gdLst/>
              <a:ahLst/>
              <a:cxnLst/>
              <a:rect l="0" t="0" r="0" b="0"/>
              <a:pathLst>
                <a:path w="83" h="78" extrusionOk="0">
                  <a:moveTo>
                    <a:pt x="12" y="78"/>
                  </a:moveTo>
                  <a:lnTo>
                    <a:pt x="43" y="58"/>
                  </a:lnTo>
                  <a:lnTo>
                    <a:pt x="74" y="78"/>
                  </a:lnTo>
                  <a:lnTo>
                    <a:pt x="62" y="45"/>
                  </a:lnTo>
                  <a:lnTo>
                    <a:pt x="83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3" y="4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7773986" y="136525"/>
              <a:ext cx="46037" cy="41275"/>
            </a:xfrm>
            <a:custGeom>
              <a:avLst/>
              <a:gdLst/>
              <a:ahLst/>
              <a:cxnLst/>
              <a:rect l="0" t="0" r="0" b="0"/>
              <a:pathLst>
                <a:path w="86" h="78" extrusionOk="0">
                  <a:moveTo>
                    <a:pt x="13" y="78"/>
                  </a:moveTo>
                  <a:lnTo>
                    <a:pt x="45" y="58"/>
                  </a:lnTo>
                  <a:lnTo>
                    <a:pt x="76" y="78"/>
                  </a:lnTo>
                  <a:lnTo>
                    <a:pt x="62" y="45"/>
                  </a:lnTo>
                  <a:lnTo>
                    <a:pt x="86" y="32"/>
                  </a:lnTo>
                  <a:lnTo>
                    <a:pt x="57" y="32"/>
                  </a:lnTo>
                  <a:lnTo>
                    <a:pt x="45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6" y="46"/>
                  </a:lnTo>
                  <a:lnTo>
                    <a:pt x="13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7891461" y="136525"/>
              <a:ext cx="46037" cy="41275"/>
            </a:xfrm>
            <a:custGeom>
              <a:avLst/>
              <a:gdLst/>
              <a:ahLst/>
              <a:cxnLst/>
              <a:rect l="0" t="0" r="0" b="0"/>
              <a:pathLst>
                <a:path w="85" h="78" extrusionOk="0">
                  <a:moveTo>
                    <a:pt x="12" y="78"/>
                  </a:moveTo>
                  <a:lnTo>
                    <a:pt x="43" y="58"/>
                  </a:lnTo>
                  <a:lnTo>
                    <a:pt x="75" y="78"/>
                  </a:lnTo>
                  <a:lnTo>
                    <a:pt x="63" y="45"/>
                  </a:lnTo>
                  <a:lnTo>
                    <a:pt x="85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5" y="4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8007350" y="136525"/>
              <a:ext cx="46037" cy="41275"/>
            </a:xfrm>
            <a:custGeom>
              <a:avLst/>
              <a:gdLst/>
              <a:ahLst/>
              <a:cxnLst/>
              <a:rect l="0" t="0" r="0" b="0"/>
              <a:pathLst>
                <a:path w="86" h="78" extrusionOk="0">
                  <a:moveTo>
                    <a:pt x="14" y="78"/>
                  </a:moveTo>
                  <a:lnTo>
                    <a:pt x="44" y="58"/>
                  </a:lnTo>
                  <a:lnTo>
                    <a:pt x="76" y="78"/>
                  </a:lnTo>
                  <a:lnTo>
                    <a:pt x="63" y="45"/>
                  </a:lnTo>
                  <a:lnTo>
                    <a:pt x="86" y="32"/>
                  </a:lnTo>
                  <a:lnTo>
                    <a:pt x="58" y="32"/>
                  </a:lnTo>
                  <a:lnTo>
                    <a:pt x="43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6" y="46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7485061" y="200025"/>
              <a:ext cx="44449" cy="38100"/>
            </a:xfrm>
            <a:custGeom>
              <a:avLst/>
              <a:gdLst/>
              <a:ahLst/>
              <a:cxnLst/>
              <a:rect l="0" t="0" r="0" b="0"/>
              <a:pathLst>
                <a:path w="85" h="74" extrusionOk="0">
                  <a:moveTo>
                    <a:pt x="13" y="74"/>
                  </a:moveTo>
                  <a:lnTo>
                    <a:pt x="44" y="56"/>
                  </a:lnTo>
                  <a:lnTo>
                    <a:pt x="76" y="74"/>
                  </a:lnTo>
                  <a:lnTo>
                    <a:pt x="62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3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7600950" y="200025"/>
              <a:ext cx="44449" cy="38100"/>
            </a:xfrm>
            <a:custGeom>
              <a:avLst/>
              <a:gdLst/>
              <a:ahLst/>
              <a:cxnLst/>
              <a:rect l="0" t="0" r="0" b="0"/>
              <a:pathLst>
                <a:path w="85" h="74" extrusionOk="0">
                  <a:moveTo>
                    <a:pt x="11" y="74"/>
                  </a:moveTo>
                  <a:lnTo>
                    <a:pt x="41" y="56"/>
                  </a:lnTo>
                  <a:lnTo>
                    <a:pt x="74" y="74"/>
                  </a:lnTo>
                  <a:lnTo>
                    <a:pt x="63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1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7716836" y="200025"/>
              <a:ext cx="44449" cy="38100"/>
            </a:xfrm>
            <a:custGeom>
              <a:avLst/>
              <a:gdLst/>
              <a:ahLst/>
              <a:cxnLst/>
              <a:rect l="0" t="0" r="0" b="0"/>
              <a:pathLst>
                <a:path w="85" h="74" extrusionOk="0">
                  <a:moveTo>
                    <a:pt x="12" y="74"/>
                  </a:moveTo>
                  <a:lnTo>
                    <a:pt x="44" y="56"/>
                  </a:lnTo>
                  <a:lnTo>
                    <a:pt x="75" y="74"/>
                  </a:lnTo>
                  <a:lnTo>
                    <a:pt x="62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7834311" y="200025"/>
              <a:ext cx="44449" cy="38100"/>
            </a:xfrm>
            <a:custGeom>
              <a:avLst/>
              <a:gdLst/>
              <a:ahLst/>
              <a:cxnLst/>
              <a:rect l="0" t="0" r="0" b="0"/>
              <a:pathLst>
                <a:path w="86" h="74" extrusionOk="0">
                  <a:moveTo>
                    <a:pt x="12" y="74"/>
                  </a:moveTo>
                  <a:lnTo>
                    <a:pt x="43" y="56"/>
                  </a:lnTo>
                  <a:lnTo>
                    <a:pt x="75" y="74"/>
                  </a:lnTo>
                  <a:lnTo>
                    <a:pt x="63" y="44"/>
                  </a:lnTo>
                  <a:lnTo>
                    <a:pt x="86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4" y="4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7950200" y="200025"/>
              <a:ext cx="44450" cy="38100"/>
            </a:xfrm>
            <a:custGeom>
              <a:avLst/>
              <a:gdLst/>
              <a:ahLst/>
              <a:cxnLst/>
              <a:rect l="0" t="0" r="0" b="0"/>
              <a:pathLst>
                <a:path w="84" h="74" extrusionOk="0">
                  <a:moveTo>
                    <a:pt x="11" y="74"/>
                  </a:moveTo>
                  <a:lnTo>
                    <a:pt x="43" y="56"/>
                  </a:lnTo>
                  <a:lnTo>
                    <a:pt x="74" y="74"/>
                  </a:lnTo>
                  <a:lnTo>
                    <a:pt x="61" y="44"/>
                  </a:lnTo>
                  <a:lnTo>
                    <a:pt x="84" y="31"/>
                  </a:lnTo>
                  <a:lnTo>
                    <a:pt x="55" y="31"/>
                  </a:lnTo>
                  <a:lnTo>
                    <a:pt x="41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7426325" y="261937"/>
              <a:ext cx="44450" cy="39686"/>
            </a:xfrm>
            <a:custGeom>
              <a:avLst/>
              <a:gdLst/>
              <a:ahLst/>
              <a:cxnLst/>
              <a:rect l="0" t="0" r="0" b="0"/>
              <a:pathLst>
                <a:path w="84" h="75" extrusionOk="0">
                  <a:moveTo>
                    <a:pt x="14" y="75"/>
                  </a:moveTo>
                  <a:lnTo>
                    <a:pt x="43" y="57"/>
                  </a:lnTo>
                  <a:lnTo>
                    <a:pt x="73" y="75"/>
                  </a:lnTo>
                  <a:lnTo>
                    <a:pt x="62" y="46"/>
                  </a:lnTo>
                  <a:lnTo>
                    <a:pt x="84" y="29"/>
                  </a:lnTo>
                  <a:lnTo>
                    <a:pt x="57" y="29"/>
                  </a:lnTo>
                  <a:lnTo>
                    <a:pt x="43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7542211" y="261937"/>
              <a:ext cx="44450" cy="39686"/>
            </a:xfrm>
            <a:custGeom>
              <a:avLst/>
              <a:gdLst/>
              <a:ahLst/>
              <a:cxnLst/>
              <a:rect l="0" t="0" r="0" b="0"/>
              <a:pathLst>
                <a:path w="84" h="75" extrusionOk="0">
                  <a:moveTo>
                    <a:pt x="11" y="75"/>
                  </a:moveTo>
                  <a:lnTo>
                    <a:pt x="42" y="57"/>
                  </a:lnTo>
                  <a:lnTo>
                    <a:pt x="74" y="75"/>
                  </a:lnTo>
                  <a:lnTo>
                    <a:pt x="62" y="46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7659686" y="261937"/>
              <a:ext cx="42862" cy="39686"/>
            </a:xfrm>
            <a:custGeom>
              <a:avLst/>
              <a:gdLst/>
              <a:ahLst/>
              <a:cxnLst/>
              <a:rect l="0" t="0" r="0" b="0"/>
              <a:pathLst>
                <a:path w="83" h="75" extrusionOk="0">
                  <a:moveTo>
                    <a:pt x="12" y="75"/>
                  </a:moveTo>
                  <a:lnTo>
                    <a:pt x="43" y="57"/>
                  </a:lnTo>
                  <a:lnTo>
                    <a:pt x="74" y="75"/>
                  </a:lnTo>
                  <a:lnTo>
                    <a:pt x="62" y="46"/>
                  </a:lnTo>
                  <a:lnTo>
                    <a:pt x="83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3" y="46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7773986" y="261937"/>
              <a:ext cx="46037" cy="39686"/>
            </a:xfrm>
            <a:custGeom>
              <a:avLst/>
              <a:gdLst/>
              <a:ahLst/>
              <a:cxnLst/>
              <a:rect l="0" t="0" r="0" b="0"/>
              <a:pathLst>
                <a:path w="86" h="75" extrusionOk="0">
                  <a:moveTo>
                    <a:pt x="13" y="75"/>
                  </a:moveTo>
                  <a:lnTo>
                    <a:pt x="45" y="57"/>
                  </a:lnTo>
                  <a:lnTo>
                    <a:pt x="76" y="75"/>
                  </a:lnTo>
                  <a:lnTo>
                    <a:pt x="62" y="46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45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6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7891461" y="261937"/>
              <a:ext cx="46037" cy="39686"/>
            </a:xfrm>
            <a:custGeom>
              <a:avLst/>
              <a:gdLst/>
              <a:ahLst/>
              <a:cxnLst/>
              <a:rect l="0" t="0" r="0" b="0"/>
              <a:pathLst>
                <a:path w="85" h="75" extrusionOk="0">
                  <a:moveTo>
                    <a:pt x="12" y="75"/>
                  </a:moveTo>
                  <a:lnTo>
                    <a:pt x="43" y="57"/>
                  </a:lnTo>
                  <a:lnTo>
                    <a:pt x="75" y="75"/>
                  </a:lnTo>
                  <a:lnTo>
                    <a:pt x="63" y="46"/>
                  </a:lnTo>
                  <a:lnTo>
                    <a:pt x="85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5" y="46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8007350" y="261937"/>
              <a:ext cx="46037" cy="39686"/>
            </a:xfrm>
            <a:custGeom>
              <a:avLst/>
              <a:gdLst/>
              <a:ahLst/>
              <a:cxnLst/>
              <a:rect l="0" t="0" r="0" b="0"/>
              <a:pathLst>
                <a:path w="86" h="75" extrusionOk="0">
                  <a:moveTo>
                    <a:pt x="14" y="75"/>
                  </a:moveTo>
                  <a:lnTo>
                    <a:pt x="44" y="57"/>
                  </a:lnTo>
                  <a:lnTo>
                    <a:pt x="76" y="75"/>
                  </a:lnTo>
                  <a:lnTo>
                    <a:pt x="63" y="46"/>
                  </a:lnTo>
                  <a:lnTo>
                    <a:pt x="86" y="29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6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7485061" y="323850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5" h="77" extrusionOk="0">
                  <a:moveTo>
                    <a:pt x="13" y="77"/>
                  </a:moveTo>
                  <a:lnTo>
                    <a:pt x="44" y="58"/>
                  </a:lnTo>
                  <a:lnTo>
                    <a:pt x="76" y="77"/>
                  </a:lnTo>
                  <a:lnTo>
                    <a:pt x="62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7600950" y="323850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5" h="77" extrusionOk="0">
                  <a:moveTo>
                    <a:pt x="11" y="77"/>
                  </a:moveTo>
                  <a:lnTo>
                    <a:pt x="41" y="58"/>
                  </a:lnTo>
                  <a:lnTo>
                    <a:pt x="74" y="77"/>
                  </a:lnTo>
                  <a:lnTo>
                    <a:pt x="63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1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6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7716836" y="323850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5" h="77" extrusionOk="0">
                  <a:moveTo>
                    <a:pt x="12" y="77"/>
                  </a:moveTo>
                  <a:lnTo>
                    <a:pt x="44" y="58"/>
                  </a:lnTo>
                  <a:lnTo>
                    <a:pt x="75" y="77"/>
                  </a:lnTo>
                  <a:lnTo>
                    <a:pt x="62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7834311" y="323850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6" h="77" extrusionOk="0">
                  <a:moveTo>
                    <a:pt x="12" y="77"/>
                  </a:moveTo>
                  <a:lnTo>
                    <a:pt x="43" y="58"/>
                  </a:lnTo>
                  <a:lnTo>
                    <a:pt x="75" y="77"/>
                  </a:lnTo>
                  <a:lnTo>
                    <a:pt x="63" y="46"/>
                  </a:lnTo>
                  <a:lnTo>
                    <a:pt x="86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4" y="46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7950200" y="323850"/>
              <a:ext cx="44450" cy="41275"/>
            </a:xfrm>
            <a:custGeom>
              <a:avLst/>
              <a:gdLst/>
              <a:ahLst/>
              <a:cxnLst/>
              <a:rect l="0" t="0" r="0" b="0"/>
              <a:pathLst>
                <a:path w="84" h="77" extrusionOk="0">
                  <a:moveTo>
                    <a:pt x="11" y="77"/>
                  </a:moveTo>
                  <a:lnTo>
                    <a:pt x="43" y="58"/>
                  </a:lnTo>
                  <a:lnTo>
                    <a:pt x="74" y="77"/>
                  </a:lnTo>
                  <a:lnTo>
                    <a:pt x="61" y="46"/>
                  </a:lnTo>
                  <a:lnTo>
                    <a:pt x="84" y="31"/>
                  </a:lnTo>
                  <a:lnTo>
                    <a:pt x="55" y="31"/>
                  </a:lnTo>
                  <a:lnTo>
                    <a:pt x="41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7426325" y="387350"/>
              <a:ext cx="44450" cy="39687"/>
            </a:xfrm>
            <a:custGeom>
              <a:avLst/>
              <a:gdLst/>
              <a:ahLst/>
              <a:cxnLst/>
              <a:rect l="0" t="0" r="0" b="0"/>
              <a:pathLst>
                <a:path w="84" h="76" extrusionOk="0">
                  <a:moveTo>
                    <a:pt x="14" y="76"/>
                  </a:moveTo>
                  <a:lnTo>
                    <a:pt x="43" y="57"/>
                  </a:lnTo>
                  <a:lnTo>
                    <a:pt x="73" y="76"/>
                  </a:lnTo>
                  <a:lnTo>
                    <a:pt x="62" y="45"/>
                  </a:lnTo>
                  <a:lnTo>
                    <a:pt x="84" y="31"/>
                  </a:lnTo>
                  <a:lnTo>
                    <a:pt x="57" y="31"/>
                  </a:lnTo>
                  <a:lnTo>
                    <a:pt x="43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4" y="45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7542211" y="387350"/>
              <a:ext cx="44450" cy="39687"/>
            </a:xfrm>
            <a:custGeom>
              <a:avLst/>
              <a:gdLst/>
              <a:ahLst/>
              <a:cxnLst/>
              <a:rect l="0" t="0" r="0" b="0"/>
              <a:pathLst>
                <a:path w="84" h="76" extrusionOk="0">
                  <a:moveTo>
                    <a:pt x="11" y="76"/>
                  </a:moveTo>
                  <a:lnTo>
                    <a:pt x="42" y="57"/>
                  </a:lnTo>
                  <a:lnTo>
                    <a:pt x="74" y="76"/>
                  </a:lnTo>
                  <a:lnTo>
                    <a:pt x="62" y="45"/>
                  </a:lnTo>
                  <a:lnTo>
                    <a:pt x="84" y="31"/>
                  </a:lnTo>
                  <a:lnTo>
                    <a:pt x="56" y="31"/>
                  </a:lnTo>
                  <a:lnTo>
                    <a:pt x="42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7659686" y="387350"/>
              <a:ext cx="42862" cy="39687"/>
            </a:xfrm>
            <a:custGeom>
              <a:avLst/>
              <a:gdLst/>
              <a:ahLst/>
              <a:cxnLst/>
              <a:rect l="0" t="0" r="0" b="0"/>
              <a:pathLst>
                <a:path w="83" h="76" extrusionOk="0">
                  <a:moveTo>
                    <a:pt x="12" y="76"/>
                  </a:moveTo>
                  <a:lnTo>
                    <a:pt x="43" y="57"/>
                  </a:lnTo>
                  <a:lnTo>
                    <a:pt x="74" y="76"/>
                  </a:lnTo>
                  <a:lnTo>
                    <a:pt x="62" y="45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3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773986" y="387350"/>
              <a:ext cx="46037" cy="39687"/>
            </a:xfrm>
            <a:custGeom>
              <a:avLst/>
              <a:gdLst/>
              <a:ahLst/>
              <a:cxnLst/>
              <a:rect l="0" t="0" r="0" b="0"/>
              <a:pathLst>
                <a:path w="86" h="76" extrusionOk="0">
                  <a:moveTo>
                    <a:pt x="13" y="76"/>
                  </a:moveTo>
                  <a:lnTo>
                    <a:pt x="45" y="57"/>
                  </a:lnTo>
                  <a:lnTo>
                    <a:pt x="76" y="76"/>
                  </a:lnTo>
                  <a:lnTo>
                    <a:pt x="62" y="45"/>
                  </a:lnTo>
                  <a:lnTo>
                    <a:pt x="86" y="31"/>
                  </a:lnTo>
                  <a:lnTo>
                    <a:pt x="57" y="31"/>
                  </a:lnTo>
                  <a:lnTo>
                    <a:pt x="45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5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891461" y="387350"/>
              <a:ext cx="46037" cy="39687"/>
            </a:xfrm>
            <a:custGeom>
              <a:avLst/>
              <a:gdLst/>
              <a:ahLst/>
              <a:cxnLst/>
              <a:rect l="0" t="0" r="0" b="0"/>
              <a:pathLst>
                <a:path w="85" h="76" extrusionOk="0">
                  <a:moveTo>
                    <a:pt x="12" y="76"/>
                  </a:moveTo>
                  <a:lnTo>
                    <a:pt x="43" y="57"/>
                  </a:lnTo>
                  <a:lnTo>
                    <a:pt x="75" y="76"/>
                  </a:lnTo>
                  <a:lnTo>
                    <a:pt x="63" y="45"/>
                  </a:lnTo>
                  <a:lnTo>
                    <a:pt x="85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8007350" y="387350"/>
              <a:ext cx="46037" cy="39687"/>
            </a:xfrm>
            <a:custGeom>
              <a:avLst/>
              <a:gdLst/>
              <a:ahLst/>
              <a:cxnLst/>
              <a:rect l="0" t="0" r="0" b="0"/>
              <a:pathLst>
                <a:path w="86" h="76" extrusionOk="0">
                  <a:moveTo>
                    <a:pt x="14" y="76"/>
                  </a:moveTo>
                  <a:lnTo>
                    <a:pt x="44" y="57"/>
                  </a:lnTo>
                  <a:lnTo>
                    <a:pt x="76" y="76"/>
                  </a:lnTo>
                  <a:lnTo>
                    <a:pt x="63" y="45"/>
                  </a:lnTo>
                  <a:lnTo>
                    <a:pt x="86" y="31"/>
                  </a:lnTo>
                  <a:lnTo>
                    <a:pt x="58" y="31"/>
                  </a:lnTo>
                  <a:lnTo>
                    <a:pt x="43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5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7485061" y="449262"/>
              <a:ext cx="44449" cy="39687"/>
            </a:xfrm>
            <a:custGeom>
              <a:avLst/>
              <a:gdLst/>
              <a:ahLst/>
              <a:cxnLst/>
              <a:rect l="0" t="0" r="0" b="0"/>
              <a:pathLst>
                <a:path w="85" h="76" extrusionOk="0">
                  <a:moveTo>
                    <a:pt x="13" y="76"/>
                  </a:moveTo>
                  <a:lnTo>
                    <a:pt x="44" y="58"/>
                  </a:lnTo>
                  <a:lnTo>
                    <a:pt x="76" y="76"/>
                  </a:lnTo>
                  <a:lnTo>
                    <a:pt x="62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4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7600950" y="449262"/>
              <a:ext cx="44449" cy="39687"/>
            </a:xfrm>
            <a:custGeom>
              <a:avLst/>
              <a:gdLst/>
              <a:ahLst/>
              <a:cxnLst/>
              <a:rect l="0" t="0" r="0" b="0"/>
              <a:pathLst>
                <a:path w="85" h="76" extrusionOk="0">
                  <a:moveTo>
                    <a:pt x="11" y="76"/>
                  </a:moveTo>
                  <a:lnTo>
                    <a:pt x="41" y="58"/>
                  </a:lnTo>
                  <a:lnTo>
                    <a:pt x="74" y="76"/>
                  </a:lnTo>
                  <a:lnTo>
                    <a:pt x="63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1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4" y="47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7716836" y="449262"/>
              <a:ext cx="44449" cy="39687"/>
            </a:xfrm>
            <a:custGeom>
              <a:avLst/>
              <a:gdLst/>
              <a:ahLst/>
              <a:cxnLst/>
              <a:rect l="0" t="0" r="0" b="0"/>
              <a:pathLst>
                <a:path w="85" h="76" extrusionOk="0">
                  <a:moveTo>
                    <a:pt x="12" y="76"/>
                  </a:moveTo>
                  <a:lnTo>
                    <a:pt x="44" y="58"/>
                  </a:lnTo>
                  <a:lnTo>
                    <a:pt x="75" y="76"/>
                  </a:lnTo>
                  <a:lnTo>
                    <a:pt x="62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4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7834311" y="449262"/>
              <a:ext cx="44449" cy="39687"/>
            </a:xfrm>
            <a:custGeom>
              <a:avLst/>
              <a:gdLst/>
              <a:ahLst/>
              <a:cxnLst/>
              <a:rect l="0" t="0" r="0" b="0"/>
              <a:pathLst>
                <a:path w="86" h="76" extrusionOk="0">
                  <a:moveTo>
                    <a:pt x="12" y="76"/>
                  </a:moveTo>
                  <a:lnTo>
                    <a:pt x="43" y="58"/>
                  </a:lnTo>
                  <a:lnTo>
                    <a:pt x="75" y="76"/>
                  </a:lnTo>
                  <a:lnTo>
                    <a:pt x="63" y="47"/>
                  </a:lnTo>
                  <a:lnTo>
                    <a:pt x="86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4" y="47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7950200" y="449262"/>
              <a:ext cx="44450" cy="39687"/>
            </a:xfrm>
            <a:custGeom>
              <a:avLst/>
              <a:gdLst/>
              <a:ahLst/>
              <a:cxnLst/>
              <a:rect l="0" t="0" r="0" b="0"/>
              <a:pathLst>
                <a:path w="84" h="76" extrusionOk="0">
                  <a:moveTo>
                    <a:pt x="11" y="76"/>
                  </a:moveTo>
                  <a:lnTo>
                    <a:pt x="43" y="58"/>
                  </a:lnTo>
                  <a:lnTo>
                    <a:pt x="74" y="76"/>
                  </a:lnTo>
                  <a:lnTo>
                    <a:pt x="61" y="47"/>
                  </a:lnTo>
                  <a:lnTo>
                    <a:pt x="84" y="32"/>
                  </a:lnTo>
                  <a:lnTo>
                    <a:pt x="55" y="32"/>
                  </a:lnTo>
                  <a:lnTo>
                    <a:pt x="41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7426325" y="512762"/>
              <a:ext cx="44450" cy="41275"/>
            </a:xfrm>
            <a:custGeom>
              <a:avLst/>
              <a:gdLst/>
              <a:ahLst/>
              <a:cxnLst/>
              <a:rect l="0" t="0" r="0" b="0"/>
              <a:pathLst>
                <a:path w="84" h="77" extrusionOk="0">
                  <a:moveTo>
                    <a:pt x="14" y="77"/>
                  </a:moveTo>
                  <a:lnTo>
                    <a:pt x="43" y="57"/>
                  </a:lnTo>
                  <a:lnTo>
                    <a:pt x="73" y="77"/>
                  </a:lnTo>
                  <a:lnTo>
                    <a:pt x="62" y="47"/>
                  </a:lnTo>
                  <a:lnTo>
                    <a:pt x="84" y="31"/>
                  </a:lnTo>
                  <a:lnTo>
                    <a:pt x="57" y="31"/>
                  </a:lnTo>
                  <a:lnTo>
                    <a:pt x="43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4" y="4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7542211" y="512762"/>
              <a:ext cx="44450" cy="41275"/>
            </a:xfrm>
            <a:custGeom>
              <a:avLst/>
              <a:gdLst/>
              <a:ahLst/>
              <a:cxnLst/>
              <a:rect l="0" t="0" r="0" b="0"/>
              <a:pathLst>
                <a:path w="84" h="77" extrusionOk="0">
                  <a:moveTo>
                    <a:pt x="11" y="77"/>
                  </a:moveTo>
                  <a:lnTo>
                    <a:pt x="42" y="57"/>
                  </a:lnTo>
                  <a:lnTo>
                    <a:pt x="74" y="77"/>
                  </a:lnTo>
                  <a:lnTo>
                    <a:pt x="62" y="47"/>
                  </a:lnTo>
                  <a:lnTo>
                    <a:pt x="84" y="31"/>
                  </a:lnTo>
                  <a:lnTo>
                    <a:pt x="56" y="31"/>
                  </a:lnTo>
                  <a:lnTo>
                    <a:pt x="42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7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7659686" y="512762"/>
              <a:ext cx="42862" cy="41275"/>
            </a:xfrm>
            <a:custGeom>
              <a:avLst/>
              <a:gdLst/>
              <a:ahLst/>
              <a:cxnLst/>
              <a:rect l="0" t="0" r="0" b="0"/>
              <a:pathLst>
                <a:path w="83" h="77" extrusionOk="0">
                  <a:moveTo>
                    <a:pt x="12" y="77"/>
                  </a:moveTo>
                  <a:lnTo>
                    <a:pt x="43" y="57"/>
                  </a:lnTo>
                  <a:lnTo>
                    <a:pt x="74" y="77"/>
                  </a:lnTo>
                  <a:lnTo>
                    <a:pt x="62" y="47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3" y="4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7773986" y="512762"/>
              <a:ext cx="46037" cy="41275"/>
            </a:xfrm>
            <a:custGeom>
              <a:avLst/>
              <a:gdLst/>
              <a:ahLst/>
              <a:cxnLst/>
              <a:rect l="0" t="0" r="0" b="0"/>
              <a:pathLst>
                <a:path w="86" h="77" extrusionOk="0">
                  <a:moveTo>
                    <a:pt x="13" y="77"/>
                  </a:moveTo>
                  <a:lnTo>
                    <a:pt x="45" y="57"/>
                  </a:lnTo>
                  <a:lnTo>
                    <a:pt x="76" y="77"/>
                  </a:lnTo>
                  <a:lnTo>
                    <a:pt x="62" y="47"/>
                  </a:lnTo>
                  <a:lnTo>
                    <a:pt x="86" y="31"/>
                  </a:lnTo>
                  <a:lnTo>
                    <a:pt x="57" y="31"/>
                  </a:lnTo>
                  <a:lnTo>
                    <a:pt x="45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7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7891461" y="512762"/>
              <a:ext cx="46037" cy="41275"/>
            </a:xfrm>
            <a:custGeom>
              <a:avLst/>
              <a:gdLst/>
              <a:ahLst/>
              <a:cxnLst/>
              <a:rect l="0" t="0" r="0" b="0"/>
              <a:pathLst>
                <a:path w="85" h="77" extrusionOk="0">
                  <a:moveTo>
                    <a:pt x="12" y="77"/>
                  </a:moveTo>
                  <a:lnTo>
                    <a:pt x="43" y="57"/>
                  </a:lnTo>
                  <a:lnTo>
                    <a:pt x="75" y="77"/>
                  </a:lnTo>
                  <a:lnTo>
                    <a:pt x="63" y="47"/>
                  </a:lnTo>
                  <a:lnTo>
                    <a:pt x="85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8007350" y="512762"/>
              <a:ext cx="46037" cy="41275"/>
            </a:xfrm>
            <a:custGeom>
              <a:avLst/>
              <a:gdLst/>
              <a:ahLst/>
              <a:cxnLst/>
              <a:rect l="0" t="0" r="0" b="0"/>
              <a:pathLst>
                <a:path w="86" h="77" extrusionOk="0">
                  <a:moveTo>
                    <a:pt x="14" y="77"/>
                  </a:moveTo>
                  <a:lnTo>
                    <a:pt x="44" y="57"/>
                  </a:lnTo>
                  <a:lnTo>
                    <a:pt x="76" y="77"/>
                  </a:lnTo>
                  <a:lnTo>
                    <a:pt x="63" y="47"/>
                  </a:lnTo>
                  <a:lnTo>
                    <a:pt x="86" y="31"/>
                  </a:lnTo>
                  <a:lnTo>
                    <a:pt x="58" y="31"/>
                  </a:lnTo>
                  <a:lnTo>
                    <a:pt x="43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7485061" y="574675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5" h="76" extrusionOk="0">
                  <a:moveTo>
                    <a:pt x="13" y="76"/>
                  </a:moveTo>
                  <a:lnTo>
                    <a:pt x="44" y="56"/>
                  </a:lnTo>
                  <a:lnTo>
                    <a:pt x="76" y="76"/>
                  </a:lnTo>
                  <a:lnTo>
                    <a:pt x="62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4" y="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7600950" y="574675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5" h="76" extrusionOk="0">
                  <a:moveTo>
                    <a:pt x="11" y="76"/>
                  </a:moveTo>
                  <a:lnTo>
                    <a:pt x="41" y="56"/>
                  </a:lnTo>
                  <a:lnTo>
                    <a:pt x="74" y="76"/>
                  </a:lnTo>
                  <a:lnTo>
                    <a:pt x="63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1" y="0"/>
                  </a:lnTo>
                  <a:lnTo>
                    <a:pt x="30" y="30"/>
                  </a:lnTo>
                  <a:lnTo>
                    <a:pt x="0" y="30"/>
                  </a:lnTo>
                  <a:lnTo>
                    <a:pt x="24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7716836" y="574675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5" h="76" extrusionOk="0">
                  <a:moveTo>
                    <a:pt x="12" y="76"/>
                  </a:moveTo>
                  <a:lnTo>
                    <a:pt x="44" y="56"/>
                  </a:lnTo>
                  <a:lnTo>
                    <a:pt x="75" y="76"/>
                  </a:lnTo>
                  <a:lnTo>
                    <a:pt x="62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4" y="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7834311" y="574675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6" h="76" extrusionOk="0">
                  <a:moveTo>
                    <a:pt x="12" y="76"/>
                  </a:moveTo>
                  <a:lnTo>
                    <a:pt x="43" y="56"/>
                  </a:lnTo>
                  <a:lnTo>
                    <a:pt x="75" y="76"/>
                  </a:lnTo>
                  <a:lnTo>
                    <a:pt x="63" y="45"/>
                  </a:lnTo>
                  <a:lnTo>
                    <a:pt x="86" y="30"/>
                  </a:lnTo>
                  <a:lnTo>
                    <a:pt x="56" y="30"/>
                  </a:lnTo>
                  <a:lnTo>
                    <a:pt x="43" y="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4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7950200" y="574675"/>
              <a:ext cx="44450" cy="41275"/>
            </a:xfrm>
            <a:custGeom>
              <a:avLst/>
              <a:gdLst/>
              <a:ahLst/>
              <a:cxnLst/>
              <a:rect l="0" t="0" r="0" b="0"/>
              <a:pathLst>
                <a:path w="84" h="76" extrusionOk="0">
                  <a:moveTo>
                    <a:pt x="11" y="76"/>
                  </a:moveTo>
                  <a:lnTo>
                    <a:pt x="43" y="56"/>
                  </a:lnTo>
                  <a:lnTo>
                    <a:pt x="74" y="76"/>
                  </a:lnTo>
                  <a:lnTo>
                    <a:pt x="61" y="45"/>
                  </a:lnTo>
                  <a:lnTo>
                    <a:pt x="84" y="30"/>
                  </a:lnTo>
                  <a:lnTo>
                    <a:pt x="55" y="30"/>
                  </a:lnTo>
                  <a:lnTo>
                    <a:pt x="41" y="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7426325" y="639762"/>
              <a:ext cx="44450" cy="39686"/>
            </a:xfrm>
            <a:custGeom>
              <a:avLst/>
              <a:gdLst/>
              <a:ahLst/>
              <a:cxnLst/>
              <a:rect l="0" t="0" r="0" b="0"/>
              <a:pathLst>
                <a:path w="84" h="75" extrusionOk="0">
                  <a:moveTo>
                    <a:pt x="14" y="75"/>
                  </a:moveTo>
                  <a:lnTo>
                    <a:pt x="43" y="55"/>
                  </a:lnTo>
                  <a:lnTo>
                    <a:pt x="73" y="75"/>
                  </a:lnTo>
                  <a:lnTo>
                    <a:pt x="62" y="43"/>
                  </a:lnTo>
                  <a:lnTo>
                    <a:pt x="84" y="29"/>
                  </a:lnTo>
                  <a:lnTo>
                    <a:pt x="57" y="29"/>
                  </a:lnTo>
                  <a:lnTo>
                    <a:pt x="43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24" y="4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7542211" y="639762"/>
              <a:ext cx="44450" cy="39686"/>
            </a:xfrm>
            <a:custGeom>
              <a:avLst/>
              <a:gdLst/>
              <a:ahLst/>
              <a:cxnLst/>
              <a:rect l="0" t="0" r="0" b="0"/>
              <a:pathLst>
                <a:path w="84" h="75" extrusionOk="0">
                  <a:moveTo>
                    <a:pt x="11" y="75"/>
                  </a:moveTo>
                  <a:lnTo>
                    <a:pt x="42" y="55"/>
                  </a:lnTo>
                  <a:lnTo>
                    <a:pt x="74" y="75"/>
                  </a:lnTo>
                  <a:lnTo>
                    <a:pt x="62" y="43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4" y="45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7659686" y="639762"/>
              <a:ext cx="42862" cy="39686"/>
            </a:xfrm>
            <a:custGeom>
              <a:avLst/>
              <a:gdLst/>
              <a:ahLst/>
              <a:cxnLst/>
              <a:rect l="0" t="0" r="0" b="0"/>
              <a:pathLst>
                <a:path w="83" h="75" extrusionOk="0">
                  <a:moveTo>
                    <a:pt x="12" y="75"/>
                  </a:moveTo>
                  <a:lnTo>
                    <a:pt x="43" y="55"/>
                  </a:lnTo>
                  <a:lnTo>
                    <a:pt x="74" y="75"/>
                  </a:lnTo>
                  <a:lnTo>
                    <a:pt x="62" y="43"/>
                  </a:lnTo>
                  <a:lnTo>
                    <a:pt x="83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3" y="45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7773986" y="639762"/>
              <a:ext cx="46037" cy="39686"/>
            </a:xfrm>
            <a:custGeom>
              <a:avLst/>
              <a:gdLst/>
              <a:ahLst/>
              <a:cxnLst/>
              <a:rect l="0" t="0" r="0" b="0"/>
              <a:pathLst>
                <a:path w="86" h="75" extrusionOk="0">
                  <a:moveTo>
                    <a:pt x="13" y="75"/>
                  </a:moveTo>
                  <a:lnTo>
                    <a:pt x="45" y="55"/>
                  </a:lnTo>
                  <a:lnTo>
                    <a:pt x="76" y="75"/>
                  </a:lnTo>
                  <a:lnTo>
                    <a:pt x="62" y="43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45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5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7891461" y="639762"/>
              <a:ext cx="46037" cy="39686"/>
            </a:xfrm>
            <a:custGeom>
              <a:avLst/>
              <a:gdLst/>
              <a:ahLst/>
              <a:cxnLst/>
              <a:rect l="0" t="0" r="0" b="0"/>
              <a:pathLst>
                <a:path w="85" h="75" extrusionOk="0">
                  <a:moveTo>
                    <a:pt x="12" y="75"/>
                  </a:moveTo>
                  <a:lnTo>
                    <a:pt x="43" y="55"/>
                  </a:lnTo>
                  <a:lnTo>
                    <a:pt x="75" y="75"/>
                  </a:lnTo>
                  <a:lnTo>
                    <a:pt x="63" y="43"/>
                  </a:lnTo>
                  <a:lnTo>
                    <a:pt x="85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5" y="45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8007350" y="639762"/>
              <a:ext cx="46037" cy="39686"/>
            </a:xfrm>
            <a:custGeom>
              <a:avLst/>
              <a:gdLst/>
              <a:ahLst/>
              <a:cxnLst/>
              <a:rect l="0" t="0" r="0" b="0"/>
              <a:pathLst>
                <a:path w="86" h="75" extrusionOk="0">
                  <a:moveTo>
                    <a:pt x="14" y="75"/>
                  </a:moveTo>
                  <a:lnTo>
                    <a:pt x="44" y="55"/>
                  </a:lnTo>
                  <a:lnTo>
                    <a:pt x="76" y="75"/>
                  </a:lnTo>
                  <a:lnTo>
                    <a:pt x="63" y="43"/>
                  </a:lnTo>
                  <a:lnTo>
                    <a:pt x="86" y="29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Shape 266"/>
          <p:cNvGrpSpPr/>
          <p:nvPr/>
        </p:nvGrpSpPr>
        <p:grpSpPr>
          <a:xfrm>
            <a:off x="76200" y="76200"/>
            <a:ext cx="1828800" cy="1188900"/>
            <a:chOff x="76200" y="76200"/>
            <a:chExt cx="1828800" cy="1188900"/>
          </a:xfrm>
        </p:grpSpPr>
        <p:sp>
          <p:nvSpPr>
            <p:cNvPr id="267" name="Shape 267"/>
            <p:cNvSpPr/>
            <p:nvPr/>
          </p:nvSpPr>
          <p:spPr>
            <a:xfrm>
              <a:off x="76200" y="76200"/>
              <a:ext cx="1828800" cy="1188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Shape 268"/>
            <p:cNvSpPr txBox="1"/>
            <p:nvPr/>
          </p:nvSpPr>
          <p:spPr>
            <a:xfrm>
              <a:off x="76200" y="76200"/>
              <a:ext cx="1828800" cy="1188900"/>
            </a:xfrm>
            <a:prstGeom prst="rect">
              <a:avLst/>
            </a:prstGeom>
            <a:solidFill>
              <a:srgbClr val="D8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676275" y="368300"/>
              <a:ext cx="628650" cy="598486"/>
            </a:xfrm>
            <a:custGeom>
              <a:avLst/>
              <a:gdLst/>
              <a:ahLst/>
              <a:cxnLst/>
              <a:rect l="0" t="0" r="0" b="0"/>
              <a:pathLst>
                <a:path w="790" h="752" extrusionOk="0">
                  <a:moveTo>
                    <a:pt x="395" y="0"/>
                  </a:moveTo>
                  <a:lnTo>
                    <a:pt x="496" y="289"/>
                  </a:lnTo>
                  <a:lnTo>
                    <a:pt x="790" y="287"/>
                  </a:lnTo>
                  <a:lnTo>
                    <a:pt x="548" y="447"/>
                  </a:lnTo>
                  <a:lnTo>
                    <a:pt x="639" y="752"/>
                  </a:lnTo>
                  <a:lnTo>
                    <a:pt x="403" y="557"/>
                  </a:lnTo>
                  <a:lnTo>
                    <a:pt x="150" y="752"/>
                  </a:lnTo>
                  <a:lnTo>
                    <a:pt x="257" y="447"/>
                  </a:lnTo>
                  <a:lnTo>
                    <a:pt x="0" y="287"/>
                  </a:lnTo>
                  <a:lnTo>
                    <a:pt x="296" y="28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Shape 270"/>
          <p:cNvGrpSpPr/>
          <p:nvPr/>
        </p:nvGrpSpPr>
        <p:grpSpPr>
          <a:xfrm>
            <a:off x="7391400" y="96836"/>
            <a:ext cx="1752600" cy="1198500"/>
            <a:chOff x="7391400" y="96837"/>
            <a:chExt cx="1752600" cy="1198500"/>
          </a:xfrm>
        </p:grpSpPr>
        <p:sp>
          <p:nvSpPr>
            <p:cNvPr id="271" name="Shape 271"/>
            <p:cNvSpPr/>
            <p:nvPr/>
          </p:nvSpPr>
          <p:spPr>
            <a:xfrm>
              <a:off x="7391400" y="96836"/>
              <a:ext cx="1752600" cy="1198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7429500" y="150811"/>
              <a:ext cx="1703383" cy="1133477"/>
            </a:xfrm>
            <a:custGeom>
              <a:avLst/>
              <a:gdLst/>
              <a:ahLst/>
              <a:cxnLst/>
              <a:rect l="0" t="0" r="0" b="0"/>
              <a:pathLst>
                <a:path w="3218" h="2141" extrusionOk="0">
                  <a:moveTo>
                    <a:pt x="0" y="0"/>
                  </a:moveTo>
                  <a:lnTo>
                    <a:pt x="3218" y="0"/>
                  </a:lnTo>
                  <a:lnTo>
                    <a:pt x="3218" y="2141"/>
                  </a:lnTo>
                  <a:lnTo>
                    <a:pt x="12" y="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7391400" y="107950"/>
              <a:ext cx="1701803" cy="1123951"/>
            </a:xfrm>
            <a:custGeom>
              <a:avLst/>
              <a:gdLst/>
              <a:ahLst/>
              <a:cxnLst/>
              <a:rect l="0" t="0" r="0" b="0"/>
              <a:pathLst>
                <a:path w="3215" h="2124" extrusionOk="0">
                  <a:moveTo>
                    <a:pt x="0" y="0"/>
                  </a:moveTo>
                  <a:lnTo>
                    <a:pt x="3215" y="0"/>
                  </a:lnTo>
                  <a:lnTo>
                    <a:pt x="3215" y="2124"/>
                  </a:lnTo>
                  <a:lnTo>
                    <a:pt x="0" y="2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7391400" y="107950"/>
              <a:ext cx="696912" cy="603250"/>
            </a:xfrm>
            <a:custGeom>
              <a:avLst/>
              <a:gdLst/>
              <a:ahLst/>
              <a:cxnLst/>
              <a:rect l="0" t="0" r="0" b="0"/>
              <a:pathLst>
                <a:path w="1318" h="1138" extrusionOk="0">
                  <a:moveTo>
                    <a:pt x="0" y="0"/>
                  </a:moveTo>
                  <a:lnTo>
                    <a:pt x="1318" y="0"/>
                  </a:lnTo>
                  <a:lnTo>
                    <a:pt x="1318" y="1138"/>
                  </a:lnTo>
                  <a:lnTo>
                    <a:pt x="0" y="1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8088311" y="107950"/>
              <a:ext cx="1004889" cy="87312"/>
            </a:xfrm>
            <a:custGeom>
              <a:avLst/>
              <a:gdLst/>
              <a:ahLst/>
              <a:cxnLst/>
              <a:rect l="0" t="0" r="0" b="0"/>
              <a:pathLst>
                <a:path w="1899" h="163" extrusionOk="0">
                  <a:moveTo>
                    <a:pt x="0" y="0"/>
                  </a:moveTo>
                  <a:lnTo>
                    <a:pt x="4" y="163"/>
                  </a:lnTo>
                  <a:lnTo>
                    <a:pt x="1899" y="162"/>
                  </a:lnTo>
                  <a:lnTo>
                    <a:pt x="18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8088311" y="280987"/>
              <a:ext cx="1004889" cy="87311"/>
            </a:xfrm>
            <a:custGeom>
              <a:avLst/>
              <a:gdLst/>
              <a:ahLst/>
              <a:cxnLst/>
              <a:rect l="0" t="0" r="0" b="0"/>
              <a:pathLst>
                <a:path w="1899" h="166" extrusionOk="0">
                  <a:moveTo>
                    <a:pt x="4" y="0"/>
                  </a:moveTo>
                  <a:lnTo>
                    <a:pt x="0" y="164"/>
                  </a:lnTo>
                  <a:lnTo>
                    <a:pt x="1899" y="166"/>
                  </a:lnTo>
                  <a:lnTo>
                    <a:pt x="189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8088311" y="452437"/>
              <a:ext cx="1004889" cy="84136"/>
            </a:xfrm>
            <a:custGeom>
              <a:avLst/>
              <a:gdLst/>
              <a:ahLst/>
              <a:cxnLst/>
              <a:rect l="0" t="0" r="0" b="0"/>
              <a:pathLst>
                <a:path w="1899" h="161" extrusionOk="0">
                  <a:moveTo>
                    <a:pt x="0" y="0"/>
                  </a:moveTo>
                  <a:lnTo>
                    <a:pt x="0" y="161"/>
                  </a:lnTo>
                  <a:lnTo>
                    <a:pt x="1899" y="145"/>
                  </a:lnTo>
                  <a:lnTo>
                    <a:pt x="189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8089900" y="625475"/>
              <a:ext cx="1003298" cy="82549"/>
            </a:xfrm>
            <a:custGeom>
              <a:avLst/>
              <a:gdLst/>
              <a:ahLst/>
              <a:cxnLst/>
              <a:rect l="0" t="0" r="0" b="0"/>
              <a:pathLst>
                <a:path w="1895" h="158" extrusionOk="0">
                  <a:moveTo>
                    <a:pt x="0" y="0"/>
                  </a:moveTo>
                  <a:lnTo>
                    <a:pt x="0" y="158"/>
                  </a:lnTo>
                  <a:lnTo>
                    <a:pt x="1895" y="148"/>
                  </a:lnTo>
                  <a:lnTo>
                    <a:pt x="18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7391400" y="790575"/>
              <a:ext cx="1701803" cy="100012"/>
            </a:xfrm>
            <a:custGeom>
              <a:avLst/>
              <a:gdLst/>
              <a:ahLst/>
              <a:cxnLst/>
              <a:rect l="0" t="0" r="0" b="0"/>
              <a:pathLst>
                <a:path w="3215" h="190" extrusionOk="0">
                  <a:moveTo>
                    <a:pt x="0" y="10"/>
                  </a:moveTo>
                  <a:lnTo>
                    <a:pt x="0" y="178"/>
                  </a:lnTo>
                  <a:lnTo>
                    <a:pt x="3215" y="190"/>
                  </a:lnTo>
                  <a:lnTo>
                    <a:pt x="321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7391400" y="965200"/>
              <a:ext cx="1701803" cy="92075"/>
            </a:xfrm>
            <a:custGeom>
              <a:avLst/>
              <a:gdLst/>
              <a:ahLst/>
              <a:cxnLst/>
              <a:rect l="0" t="0" r="0" b="0"/>
              <a:pathLst>
                <a:path w="3215" h="174" extrusionOk="0">
                  <a:moveTo>
                    <a:pt x="0" y="14"/>
                  </a:moveTo>
                  <a:lnTo>
                    <a:pt x="0" y="174"/>
                  </a:lnTo>
                  <a:lnTo>
                    <a:pt x="3215" y="164"/>
                  </a:lnTo>
                  <a:lnTo>
                    <a:pt x="32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7391400" y="1147762"/>
              <a:ext cx="1701803" cy="92074"/>
            </a:xfrm>
            <a:custGeom>
              <a:avLst/>
              <a:gdLst/>
              <a:ahLst/>
              <a:cxnLst/>
              <a:rect l="0" t="0" r="0" b="0"/>
              <a:pathLst>
                <a:path w="3215" h="176" extrusionOk="0">
                  <a:moveTo>
                    <a:pt x="0" y="0"/>
                  </a:moveTo>
                  <a:lnTo>
                    <a:pt x="0" y="175"/>
                  </a:lnTo>
                  <a:lnTo>
                    <a:pt x="3215" y="176"/>
                  </a:lnTo>
                  <a:lnTo>
                    <a:pt x="321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7426325" y="136525"/>
              <a:ext cx="44450" cy="41275"/>
            </a:xfrm>
            <a:custGeom>
              <a:avLst/>
              <a:gdLst/>
              <a:ahLst/>
              <a:cxnLst/>
              <a:rect l="0" t="0" r="0" b="0"/>
              <a:pathLst>
                <a:path w="84" h="78" extrusionOk="0">
                  <a:moveTo>
                    <a:pt x="14" y="78"/>
                  </a:moveTo>
                  <a:lnTo>
                    <a:pt x="43" y="58"/>
                  </a:lnTo>
                  <a:lnTo>
                    <a:pt x="73" y="78"/>
                  </a:lnTo>
                  <a:lnTo>
                    <a:pt x="62" y="45"/>
                  </a:lnTo>
                  <a:lnTo>
                    <a:pt x="84" y="32"/>
                  </a:lnTo>
                  <a:lnTo>
                    <a:pt x="57" y="32"/>
                  </a:lnTo>
                  <a:lnTo>
                    <a:pt x="43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4" y="46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7542211" y="136525"/>
              <a:ext cx="44450" cy="41275"/>
            </a:xfrm>
            <a:custGeom>
              <a:avLst/>
              <a:gdLst/>
              <a:ahLst/>
              <a:cxnLst/>
              <a:rect l="0" t="0" r="0" b="0"/>
              <a:pathLst>
                <a:path w="84" h="78" extrusionOk="0">
                  <a:moveTo>
                    <a:pt x="11" y="78"/>
                  </a:moveTo>
                  <a:lnTo>
                    <a:pt x="42" y="58"/>
                  </a:lnTo>
                  <a:lnTo>
                    <a:pt x="74" y="78"/>
                  </a:lnTo>
                  <a:lnTo>
                    <a:pt x="62" y="45"/>
                  </a:lnTo>
                  <a:lnTo>
                    <a:pt x="84" y="32"/>
                  </a:lnTo>
                  <a:lnTo>
                    <a:pt x="56" y="32"/>
                  </a:lnTo>
                  <a:lnTo>
                    <a:pt x="42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4" y="46"/>
                  </a:lnTo>
                  <a:lnTo>
                    <a:pt x="11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7659686" y="136525"/>
              <a:ext cx="42862" cy="41275"/>
            </a:xfrm>
            <a:custGeom>
              <a:avLst/>
              <a:gdLst/>
              <a:ahLst/>
              <a:cxnLst/>
              <a:rect l="0" t="0" r="0" b="0"/>
              <a:pathLst>
                <a:path w="83" h="78" extrusionOk="0">
                  <a:moveTo>
                    <a:pt x="12" y="78"/>
                  </a:moveTo>
                  <a:lnTo>
                    <a:pt x="43" y="58"/>
                  </a:lnTo>
                  <a:lnTo>
                    <a:pt x="74" y="78"/>
                  </a:lnTo>
                  <a:lnTo>
                    <a:pt x="62" y="45"/>
                  </a:lnTo>
                  <a:lnTo>
                    <a:pt x="83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3" y="4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7773986" y="136525"/>
              <a:ext cx="46037" cy="41275"/>
            </a:xfrm>
            <a:custGeom>
              <a:avLst/>
              <a:gdLst/>
              <a:ahLst/>
              <a:cxnLst/>
              <a:rect l="0" t="0" r="0" b="0"/>
              <a:pathLst>
                <a:path w="86" h="78" extrusionOk="0">
                  <a:moveTo>
                    <a:pt x="13" y="78"/>
                  </a:moveTo>
                  <a:lnTo>
                    <a:pt x="45" y="58"/>
                  </a:lnTo>
                  <a:lnTo>
                    <a:pt x="76" y="78"/>
                  </a:lnTo>
                  <a:lnTo>
                    <a:pt x="62" y="45"/>
                  </a:lnTo>
                  <a:lnTo>
                    <a:pt x="86" y="32"/>
                  </a:lnTo>
                  <a:lnTo>
                    <a:pt x="57" y="32"/>
                  </a:lnTo>
                  <a:lnTo>
                    <a:pt x="45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6" y="46"/>
                  </a:lnTo>
                  <a:lnTo>
                    <a:pt x="13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7891461" y="136525"/>
              <a:ext cx="46037" cy="41275"/>
            </a:xfrm>
            <a:custGeom>
              <a:avLst/>
              <a:gdLst/>
              <a:ahLst/>
              <a:cxnLst/>
              <a:rect l="0" t="0" r="0" b="0"/>
              <a:pathLst>
                <a:path w="85" h="78" extrusionOk="0">
                  <a:moveTo>
                    <a:pt x="12" y="78"/>
                  </a:moveTo>
                  <a:lnTo>
                    <a:pt x="43" y="58"/>
                  </a:lnTo>
                  <a:lnTo>
                    <a:pt x="75" y="78"/>
                  </a:lnTo>
                  <a:lnTo>
                    <a:pt x="63" y="45"/>
                  </a:lnTo>
                  <a:lnTo>
                    <a:pt x="85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5" y="4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8007350" y="136525"/>
              <a:ext cx="46037" cy="41275"/>
            </a:xfrm>
            <a:custGeom>
              <a:avLst/>
              <a:gdLst/>
              <a:ahLst/>
              <a:cxnLst/>
              <a:rect l="0" t="0" r="0" b="0"/>
              <a:pathLst>
                <a:path w="86" h="78" extrusionOk="0">
                  <a:moveTo>
                    <a:pt x="14" y="78"/>
                  </a:moveTo>
                  <a:lnTo>
                    <a:pt x="44" y="58"/>
                  </a:lnTo>
                  <a:lnTo>
                    <a:pt x="76" y="78"/>
                  </a:lnTo>
                  <a:lnTo>
                    <a:pt x="63" y="45"/>
                  </a:lnTo>
                  <a:lnTo>
                    <a:pt x="86" y="32"/>
                  </a:lnTo>
                  <a:lnTo>
                    <a:pt x="58" y="32"/>
                  </a:lnTo>
                  <a:lnTo>
                    <a:pt x="43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6" y="46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7485061" y="200025"/>
              <a:ext cx="44449" cy="38100"/>
            </a:xfrm>
            <a:custGeom>
              <a:avLst/>
              <a:gdLst/>
              <a:ahLst/>
              <a:cxnLst/>
              <a:rect l="0" t="0" r="0" b="0"/>
              <a:pathLst>
                <a:path w="85" h="74" extrusionOk="0">
                  <a:moveTo>
                    <a:pt x="13" y="74"/>
                  </a:moveTo>
                  <a:lnTo>
                    <a:pt x="44" y="56"/>
                  </a:lnTo>
                  <a:lnTo>
                    <a:pt x="76" y="74"/>
                  </a:lnTo>
                  <a:lnTo>
                    <a:pt x="62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3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7600950" y="200025"/>
              <a:ext cx="44449" cy="38100"/>
            </a:xfrm>
            <a:custGeom>
              <a:avLst/>
              <a:gdLst/>
              <a:ahLst/>
              <a:cxnLst/>
              <a:rect l="0" t="0" r="0" b="0"/>
              <a:pathLst>
                <a:path w="85" h="74" extrusionOk="0">
                  <a:moveTo>
                    <a:pt x="11" y="74"/>
                  </a:moveTo>
                  <a:lnTo>
                    <a:pt x="41" y="56"/>
                  </a:lnTo>
                  <a:lnTo>
                    <a:pt x="74" y="74"/>
                  </a:lnTo>
                  <a:lnTo>
                    <a:pt x="63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1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7716836" y="200025"/>
              <a:ext cx="44449" cy="38100"/>
            </a:xfrm>
            <a:custGeom>
              <a:avLst/>
              <a:gdLst/>
              <a:ahLst/>
              <a:cxnLst/>
              <a:rect l="0" t="0" r="0" b="0"/>
              <a:pathLst>
                <a:path w="85" h="74" extrusionOk="0">
                  <a:moveTo>
                    <a:pt x="12" y="74"/>
                  </a:moveTo>
                  <a:lnTo>
                    <a:pt x="44" y="56"/>
                  </a:lnTo>
                  <a:lnTo>
                    <a:pt x="75" y="74"/>
                  </a:lnTo>
                  <a:lnTo>
                    <a:pt x="62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7834311" y="200025"/>
              <a:ext cx="44449" cy="38100"/>
            </a:xfrm>
            <a:custGeom>
              <a:avLst/>
              <a:gdLst/>
              <a:ahLst/>
              <a:cxnLst/>
              <a:rect l="0" t="0" r="0" b="0"/>
              <a:pathLst>
                <a:path w="86" h="74" extrusionOk="0">
                  <a:moveTo>
                    <a:pt x="12" y="74"/>
                  </a:moveTo>
                  <a:lnTo>
                    <a:pt x="43" y="56"/>
                  </a:lnTo>
                  <a:lnTo>
                    <a:pt x="75" y="74"/>
                  </a:lnTo>
                  <a:lnTo>
                    <a:pt x="63" y="44"/>
                  </a:lnTo>
                  <a:lnTo>
                    <a:pt x="86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4" y="4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7950200" y="200025"/>
              <a:ext cx="44450" cy="38100"/>
            </a:xfrm>
            <a:custGeom>
              <a:avLst/>
              <a:gdLst/>
              <a:ahLst/>
              <a:cxnLst/>
              <a:rect l="0" t="0" r="0" b="0"/>
              <a:pathLst>
                <a:path w="84" h="74" extrusionOk="0">
                  <a:moveTo>
                    <a:pt x="11" y="74"/>
                  </a:moveTo>
                  <a:lnTo>
                    <a:pt x="43" y="56"/>
                  </a:lnTo>
                  <a:lnTo>
                    <a:pt x="74" y="74"/>
                  </a:lnTo>
                  <a:lnTo>
                    <a:pt x="61" y="44"/>
                  </a:lnTo>
                  <a:lnTo>
                    <a:pt x="84" y="31"/>
                  </a:lnTo>
                  <a:lnTo>
                    <a:pt x="55" y="31"/>
                  </a:lnTo>
                  <a:lnTo>
                    <a:pt x="41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7426325" y="261937"/>
              <a:ext cx="44450" cy="39686"/>
            </a:xfrm>
            <a:custGeom>
              <a:avLst/>
              <a:gdLst/>
              <a:ahLst/>
              <a:cxnLst/>
              <a:rect l="0" t="0" r="0" b="0"/>
              <a:pathLst>
                <a:path w="84" h="75" extrusionOk="0">
                  <a:moveTo>
                    <a:pt x="14" y="75"/>
                  </a:moveTo>
                  <a:lnTo>
                    <a:pt x="43" y="57"/>
                  </a:lnTo>
                  <a:lnTo>
                    <a:pt x="73" y="75"/>
                  </a:lnTo>
                  <a:lnTo>
                    <a:pt x="62" y="46"/>
                  </a:lnTo>
                  <a:lnTo>
                    <a:pt x="84" y="29"/>
                  </a:lnTo>
                  <a:lnTo>
                    <a:pt x="57" y="29"/>
                  </a:lnTo>
                  <a:lnTo>
                    <a:pt x="43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7542211" y="261937"/>
              <a:ext cx="44450" cy="39686"/>
            </a:xfrm>
            <a:custGeom>
              <a:avLst/>
              <a:gdLst/>
              <a:ahLst/>
              <a:cxnLst/>
              <a:rect l="0" t="0" r="0" b="0"/>
              <a:pathLst>
                <a:path w="84" h="75" extrusionOk="0">
                  <a:moveTo>
                    <a:pt x="11" y="75"/>
                  </a:moveTo>
                  <a:lnTo>
                    <a:pt x="42" y="57"/>
                  </a:lnTo>
                  <a:lnTo>
                    <a:pt x="74" y="75"/>
                  </a:lnTo>
                  <a:lnTo>
                    <a:pt x="62" y="46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7659686" y="261937"/>
              <a:ext cx="42862" cy="39686"/>
            </a:xfrm>
            <a:custGeom>
              <a:avLst/>
              <a:gdLst/>
              <a:ahLst/>
              <a:cxnLst/>
              <a:rect l="0" t="0" r="0" b="0"/>
              <a:pathLst>
                <a:path w="83" h="75" extrusionOk="0">
                  <a:moveTo>
                    <a:pt x="12" y="75"/>
                  </a:moveTo>
                  <a:lnTo>
                    <a:pt x="43" y="57"/>
                  </a:lnTo>
                  <a:lnTo>
                    <a:pt x="74" y="75"/>
                  </a:lnTo>
                  <a:lnTo>
                    <a:pt x="62" y="46"/>
                  </a:lnTo>
                  <a:lnTo>
                    <a:pt x="83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3" y="46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7773986" y="261937"/>
              <a:ext cx="46037" cy="39686"/>
            </a:xfrm>
            <a:custGeom>
              <a:avLst/>
              <a:gdLst/>
              <a:ahLst/>
              <a:cxnLst/>
              <a:rect l="0" t="0" r="0" b="0"/>
              <a:pathLst>
                <a:path w="86" h="75" extrusionOk="0">
                  <a:moveTo>
                    <a:pt x="13" y="75"/>
                  </a:moveTo>
                  <a:lnTo>
                    <a:pt x="45" y="57"/>
                  </a:lnTo>
                  <a:lnTo>
                    <a:pt x="76" y="75"/>
                  </a:lnTo>
                  <a:lnTo>
                    <a:pt x="62" y="46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45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6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7891461" y="261937"/>
              <a:ext cx="46037" cy="39686"/>
            </a:xfrm>
            <a:custGeom>
              <a:avLst/>
              <a:gdLst/>
              <a:ahLst/>
              <a:cxnLst/>
              <a:rect l="0" t="0" r="0" b="0"/>
              <a:pathLst>
                <a:path w="85" h="75" extrusionOk="0">
                  <a:moveTo>
                    <a:pt x="12" y="75"/>
                  </a:moveTo>
                  <a:lnTo>
                    <a:pt x="43" y="57"/>
                  </a:lnTo>
                  <a:lnTo>
                    <a:pt x="75" y="75"/>
                  </a:lnTo>
                  <a:lnTo>
                    <a:pt x="63" y="46"/>
                  </a:lnTo>
                  <a:lnTo>
                    <a:pt x="85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5" y="46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8007350" y="261937"/>
              <a:ext cx="46037" cy="39686"/>
            </a:xfrm>
            <a:custGeom>
              <a:avLst/>
              <a:gdLst/>
              <a:ahLst/>
              <a:cxnLst/>
              <a:rect l="0" t="0" r="0" b="0"/>
              <a:pathLst>
                <a:path w="86" h="75" extrusionOk="0">
                  <a:moveTo>
                    <a:pt x="14" y="75"/>
                  </a:moveTo>
                  <a:lnTo>
                    <a:pt x="44" y="57"/>
                  </a:lnTo>
                  <a:lnTo>
                    <a:pt x="76" y="75"/>
                  </a:lnTo>
                  <a:lnTo>
                    <a:pt x="63" y="46"/>
                  </a:lnTo>
                  <a:lnTo>
                    <a:pt x="86" y="29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6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7485061" y="323850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5" h="77" extrusionOk="0">
                  <a:moveTo>
                    <a:pt x="13" y="77"/>
                  </a:moveTo>
                  <a:lnTo>
                    <a:pt x="44" y="58"/>
                  </a:lnTo>
                  <a:lnTo>
                    <a:pt x="76" y="77"/>
                  </a:lnTo>
                  <a:lnTo>
                    <a:pt x="62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7600950" y="323850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5" h="77" extrusionOk="0">
                  <a:moveTo>
                    <a:pt x="11" y="77"/>
                  </a:moveTo>
                  <a:lnTo>
                    <a:pt x="41" y="58"/>
                  </a:lnTo>
                  <a:lnTo>
                    <a:pt x="74" y="77"/>
                  </a:lnTo>
                  <a:lnTo>
                    <a:pt x="63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1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6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7716836" y="323850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5" h="77" extrusionOk="0">
                  <a:moveTo>
                    <a:pt x="12" y="77"/>
                  </a:moveTo>
                  <a:lnTo>
                    <a:pt x="44" y="58"/>
                  </a:lnTo>
                  <a:lnTo>
                    <a:pt x="75" y="77"/>
                  </a:lnTo>
                  <a:lnTo>
                    <a:pt x="62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7834311" y="323850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6" h="77" extrusionOk="0">
                  <a:moveTo>
                    <a:pt x="12" y="77"/>
                  </a:moveTo>
                  <a:lnTo>
                    <a:pt x="43" y="58"/>
                  </a:lnTo>
                  <a:lnTo>
                    <a:pt x="75" y="77"/>
                  </a:lnTo>
                  <a:lnTo>
                    <a:pt x="63" y="46"/>
                  </a:lnTo>
                  <a:lnTo>
                    <a:pt x="86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4" y="46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7950200" y="323850"/>
              <a:ext cx="44450" cy="41275"/>
            </a:xfrm>
            <a:custGeom>
              <a:avLst/>
              <a:gdLst/>
              <a:ahLst/>
              <a:cxnLst/>
              <a:rect l="0" t="0" r="0" b="0"/>
              <a:pathLst>
                <a:path w="84" h="77" extrusionOk="0">
                  <a:moveTo>
                    <a:pt x="11" y="77"/>
                  </a:moveTo>
                  <a:lnTo>
                    <a:pt x="43" y="58"/>
                  </a:lnTo>
                  <a:lnTo>
                    <a:pt x="74" y="77"/>
                  </a:lnTo>
                  <a:lnTo>
                    <a:pt x="61" y="46"/>
                  </a:lnTo>
                  <a:lnTo>
                    <a:pt x="84" y="31"/>
                  </a:lnTo>
                  <a:lnTo>
                    <a:pt x="55" y="31"/>
                  </a:lnTo>
                  <a:lnTo>
                    <a:pt x="41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7426325" y="387350"/>
              <a:ext cx="44450" cy="39687"/>
            </a:xfrm>
            <a:custGeom>
              <a:avLst/>
              <a:gdLst/>
              <a:ahLst/>
              <a:cxnLst/>
              <a:rect l="0" t="0" r="0" b="0"/>
              <a:pathLst>
                <a:path w="84" h="76" extrusionOk="0">
                  <a:moveTo>
                    <a:pt x="14" y="76"/>
                  </a:moveTo>
                  <a:lnTo>
                    <a:pt x="43" y="57"/>
                  </a:lnTo>
                  <a:lnTo>
                    <a:pt x="73" y="76"/>
                  </a:lnTo>
                  <a:lnTo>
                    <a:pt x="62" y="45"/>
                  </a:lnTo>
                  <a:lnTo>
                    <a:pt x="84" y="31"/>
                  </a:lnTo>
                  <a:lnTo>
                    <a:pt x="57" y="31"/>
                  </a:lnTo>
                  <a:lnTo>
                    <a:pt x="43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4" y="45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7542211" y="387350"/>
              <a:ext cx="44450" cy="39687"/>
            </a:xfrm>
            <a:custGeom>
              <a:avLst/>
              <a:gdLst/>
              <a:ahLst/>
              <a:cxnLst/>
              <a:rect l="0" t="0" r="0" b="0"/>
              <a:pathLst>
                <a:path w="84" h="76" extrusionOk="0">
                  <a:moveTo>
                    <a:pt x="11" y="76"/>
                  </a:moveTo>
                  <a:lnTo>
                    <a:pt x="42" y="57"/>
                  </a:lnTo>
                  <a:lnTo>
                    <a:pt x="74" y="76"/>
                  </a:lnTo>
                  <a:lnTo>
                    <a:pt x="62" y="45"/>
                  </a:lnTo>
                  <a:lnTo>
                    <a:pt x="84" y="31"/>
                  </a:lnTo>
                  <a:lnTo>
                    <a:pt x="56" y="31"/>
                  </a:lnTo>
                  <a:lnTo>
                    <a:pt x="42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7659686" y="387350"/>
              <a:ext cx="42862" cy="39687"/>
            </a:xfrm>
            <a:custGeom>
              <a:avLst/>
              <a:gdLst/>
              <a:ahLst/>
              <a:cxnLst/>
              <a:rect l="0" t="0" r="0" b="0"/>
              <a:pathLst>
                <a:path w="83" h="76" extrusionOk="0">
                  <a:moveTo>
                    <a:pt x="12" y="76"/>
                  </a:moveTo>
                  <a:lnTo>
                    <a:pt x="43" y="57"/>
                  </a:lnTo>
                  <a:lnTo>
                    <a:pt x="74" y="76"/>
                  </a:lnTo>
                  <a:lnTo>
                    <a:pt x="62" y="45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3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7773986" y="387350"/>
              <a:ext cx="46037" cy="39687"/>
            </a:xfrm>
            <a:custGeom>
              <a:avLst/>
              <a:gdLst/>
              <a:ahLst/>
              <a:cxnLst/>
              <a:rect l="0" t="0" r="0" b="0"/>
              <a:pathLst>
                <a:path w="86" h="76" extrusionOk="0">
                  <a:moveTo>
                    <a:pt x="13" y="76"/>
                  </a:moveTo>
                  <a:lnTo>
                    <a:pt x="45" y="57"/>
                  </a:lnTo>
                  <a:lnTo>
                    <a:pt x="76" y="76"/>
                  </a:lnTo>
                  <a:lnTo>
                    <a:pt x="62" y="45"/>
                  </a:lnTo>
                  <a:lnTo>
                    <a:pt x="86" y="31"/>
                  </a:lnTo>
                  <a:lnTo>
                    <a:pt x="57" y="31"/>
                  </a:lnTo>
                  <a:lnTo>
                    <a:pt x="45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5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7891461" y="387350"/>
              <a:ext cx="46037" cy="39687"/>
            </a:xfrm>
            <a:custGeom>
              <a:avLst/>
              <a:gdLst/>
              <a:ahLst/>
              <a:cxnLst/>
              <a:rect l="0" t="0" r="0" b="0"/>
              <a:pathLst>
                <a:path w="85" h="76" extrusionOk="0">
                  <a:moveTo>
                    <a:pt x="12" y="76"/>
                  </a:moveTo>
                  <a:lnTo>
                    <a:pt x="43" y="57"/>
                  </a:lnTo>
                  <a:lnTo>
                    <a:pt x="75" y="76"/>
                  </a:lnTo>
                  <a:lnTo>
                    <a:pt x="63" y="45"/>
                  </a:lnTo>
                  <a:lnTo>
                    <a:pt x="85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8007350" y="387350"/>
              <a:ext cx="46037" cy="39687"/>
            </a:xfrm>
            <a:custGeom>
              <a:avLst/>
              <a:gdLst/>
              <a:ahLst/>
              <a:cxnLst/>
              <a:rect l="0" t="0" r="0" b="0"/>
              <a:pathLst>
                <a:path w="86" h="76" extrusionOk="0">
                  <a:moveTo>
                    <a:pt x="14" y="76"/>
                  </a:moveTo>
                  <a:lnTo>
                    <a:pt x="44" y="57"/>
                  </a:lnTo>
                  <a:lnTo>
                    <a:pt x="76" y="76"/>
                  </a:lnTo>
                  <a:lnTo>
                    <a:pt x="63" y="45"/>
                  </a:lnTo>
                  <a:lnTo>
                    <a:pt x="86" y="31"/>
                  </a:lnTo>
                  <a:lnTo>
                    <a:pt x="58" y="31"/>
                  </a:lnTo>
                  <a:lnTo>
                    <a:pt x="43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5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7485061" y="449262"/>
              <a:ext cx="44449" cy="39687"/>
            </a:xfrm>
            <a:custGeom>
              <a:avLst/>
              <a:gdLst/>
              <a:ahLst/>
              <a:cxnLst/>
              <a:rect l="0" t="0" r="0" b="0"/>
              <a:pathLst>
                <a:path w="85" h="76" extrusionOk="0">
                  <a:moveTo>
                    <a:pt x="13" y="76"/>
                  </a:moveTo>
                  <a:lnTo>
                    <a:pt x="44" y="58"/>
                  </a:lnTo>
                  <a:lnTo>
                    <a:pt x="76" y="76"/>
                  </a:lnTo>
                  <a:lnTo>
                    <a:pt x="62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4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7600950" y="449262"/>
              <a:ext cx="44449" cy="39687"/>
            </a:xfrm>
            <a:custGeom>
              <a:avLst/>
              <a:gdLst/>
              <a:ahLst/>
              <a:cxnLst/>
              <a:rect l="0" t="0" r="0" b="0"/>
              <a:pathLst>
                <a:path w="85" h="76" extrusionOk="0">
                  <a:moveTo>
                    <a:pt x="11" y="76"/>
                  </a:moveTo>
                  <a:lnTo>
                    <a:pt x="41" y="58"/>
                  </a:lnTo>
                  <a:lnTo>
                    <a:pt x="74" y="76"/>
                  </a:lnTo>
                  <a:lnTo>
                    <a:pt x="63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1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4" y="47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7716836" y="449262"/>
              <a:ext cx="44449" cy="39687"/>
            </a:xfrm>
            <a:custGeom>
              <a:avLst/>
              <a:gdLst/>
              <a:ahLst/>
              <a:cxnLst/>
              <a:rect l="0" t="0" r="0" b="0"/>
              <a:pathLst>
                <a:path w="85" h="76" extrusionOk="0">
                  <a:moveTo>
                    <a:pt x="12" y="76"/>
                  </a:moveTo>
                  <a:lnTo>
                    <a:pt x="44" y="58"/>
                  </a:lnTo>
                  <a:lnTo>
                    <a:pt x="75" y="76"/>
                  </a:lnTo>
                  <a:lnTo>
                    <a:pt x="62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4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7834311" y="449262"/>
              <a:ext cx="44449" cy="39687"/>
            </a:xfrm>
            <a:custGeom>
              <a:avLst/>
              <a:gdLst/>
              <a:ahLst/>
              <a:cxnLst/>
              <a:rect l="0" t="0" r="0" b="0"/>
              <a:pathLst>
                <a:path w="86" h="76" extrusionOk="0">
                  <a:moveTo>
                    <a:pt x="12" y="76"/>
                  </a:moveTo>
                  <a:lnTo>
                    <a:pt x="43" y="58"/>
                  </a:lnTo>
                  <a:lnTo>
                    <a:pt x="75" y="76"/>
                  </a:lnTo>
                  <a:lnTo>
                    <a:pt x="63" y="47"/>
                  </a:lnTo>
                  <a:lnTo>
                    <a:pt x="86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4" y="47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7950200" y="449262"/>
              <a:ext cx="44450" cy="39687"/>
            </a:xfrm>
            <a:custGeom>
              <a:avLst/>
              <a:gdLst/>
              <a:ahLst/>
              <a:cxnLst/>
              <a:rect l="0" t="0" r="0" b="0"/>
              <a:pathLst>
                <a:path w="84" h="76" extrusionOk="0">
                  <a:moveTo>
                    <a:pt x="11" y="76"/>
                  </a:moveTo>
                  <a:lnTo>
                    <a:pt x="43" y="58"/>
                  </a:lnTo>
                  <a:lnTo>
                    <a:pt x="74" y="76"/>
                  </a:lnTo>
                  <a:lnTo>
                    <a:pt x="61" y="47"/>
                  </a:lnTo>
                  <a:lnTo>
                    <a:pt x="84" y="32"/>
                  </a:lnTo>
                  <a:lnTo>
                    <a:pt x="55" y="32"/>
                  </a:lnTo>
                  <a:lnTo>
                    <a:pt x="41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7426325" y="512762"/>
              <a:ext cx="44450" cy="41275"/>
            </a:xfrm>
            <a:custGeom>
              <a:avLst/>
              <a:gdLst/>
              <a:ahLst/>
              <a:cxnLst/>
              <a:rect l="0" t="0" r="0" b="0"/>
              <a:pathLst>
                <a:path w="84" h="77" extrusionOk="0">
                  <a:moveTo>
                    <a:pt x="14" y="77"/>
                  </a:moveTo>
                  <a:lnTo>
                    <a:pt x="43" y="57"/>
                  </a:lnTo>
                  <a:lnTo>
                    <a:pt x="73" y="77"/>
                  </a:lnTo>
                  <a:lnTo>
                    <a:pt x="62" y="47"/>
                  </a:lnTo>
                  <a:lnTo>
                    <a:pt x="84" y="31"/>
                  </a:lnTo>
                  <a:lnTo>
                    <a:pt x="57" y="31"/>
                  </a:lnTo>
                  <a:lnTo>
                    <a:pt x="43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4" y="4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7542211" y="512762"/>
              <a:ext cx="44450" cy="41275"/>
            </a:xfrm>
            <a:custGeom>
              <a:avLst/>
              <a:gdLst/>
              <a:ahLst/>
              <a:cxnLst/>
              <a:rect l="0" t="0" r="0" b="0"/>
              <a:pathLst>
                <a:path w="84" h="77" extrusionOk="0">
                  <a:moveTo>
                    <a:pt x="11" y="77"/>
                  </a:moveTo>
                  <a:lnTo>
                    <a:pt x="42" y="57"/>
                  </a:lnTo>
                  <a:lnTo>
                    <a:pt x="74" y="77"/>
                  </a:lnTo>
                  <a:lnTo>
                    <a:pt x="62" y="47"/>
                  </a:lnTo>
                  <a:lnTo>
                    <a:pt x="84" y="31"/>
                  </a:lnTo>
                  <a:lnTo>
                    <a:pt x="56" y="31"/>
                  </a:lnTo>
                  <a:lnTo>
                    <a:pt x="42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7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7659686" y="512762"/>
              <a:ext cx="42862" cy="41275"/>
            </a:xfrm>
            <a:custGeom>
              <a:avLst/>
              <a:gdLst/>
              <a:ahLst/>
              <a:cxnLst/>
              <a:rect l="0" t="0" r="0" b="0"/>
              <a:pathLst>
                <a:path w="83" h="77" extrusionOk="0">
                  <a:moveTo>
                    <a:pt x="12" y="77"/>
                  </a:moveTo>
                  <a:lnTo>
                    <a:pt x="43" y="57"/>
                  </a:lnTo>
                  <a:lnTo>
                    <a:pt x="74" y="77"/>
                  </a:lnTo>
                  <a:lnTo>
                    <a:pt x="62" y="47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3" y="4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7773986" y="512762"/>
              <a:ext cx="46037" cy="41275"/>
            </a:xfrm>
            <a:custGeom>
              <a:avLst/>
              <a:gdLst/>
              <a:ahLst/>
              <a:cxnLst/>
              <a:rect l="0" t="0" r="0" b="0"/>
              <a:pathLst>
                <a:path w="86" h="77" extrusionOk="0">
                  <a:moveTo>
                    <a:pt x="13" y="77"/>
                  </a:moveTo>
                  <a:lnTo>
                    <a:pt x="45" y="57"/>
                  </a:lnTo>
                  <a:lnTo>
                    <a:pt x="76" y="77"/>
                  </a:lnTo>
                  <a:lnTo>
                    <a:pt x="62" y="47"/>
                  </a:lnTo>
                  <a:lnTo>
                    <a:pt x="86" y="31"/>
                  </a:lnTo>
                  <a:lnTo>
                    <a:pt x="57" y="31"/>
                  </a:lnTo>
                  <a:lnTo>
                    <a:pt x="45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7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7891461" y="512762"/>
              <a:ext cx="46037" cy="41275"/>
            </a:xfrm>
            <a:custGeom>
              <a:avLst/>
              <a:gdLst/>
              <a:ahLst/>
              <a:cxnLst/>
              <a:rect l="0" t="0" r="0" b="0"/>
              <a:pathLst>
                <a:path w="85" h="77" extrusionOk="0">
                  <a:moveTo>
                    <a:pt x="12" y="77"/>
                  </a:moveTo>
                  <a:lnTo>
                    <a:pt x="43" y="57"/>
                  </a:lnTo>
                  <a:lnTo>
                    <a:pt x="75" y="77"/>
                  </a:lnTo>
                  <a:lnTo>
                    <a:pt x="63" y="47"/>
                  </a:lnTo>
                  <a:lnTo>
                    <a:pt x="85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8007350" y="512762"/>
              <a:ext cx="46037" cy="41275"/>
            </a:xfrm>
            <a:custGeom>
              <a:avLst/>
              <a:gdLst/>
              <a:ahLst/>
              <a:cxnLst/>
              <a:rect l="0" t="0" r="0" b="0"/>
              <a:pathLst>
                <a:path w="86" h="77" extrusionOk="0">
                  <a:moveTo>
                    <a:pt x="14" y="77"/>
                  </a:moveTo>
                  <a:lnTo>
                    <a:pt x="44" y="57"/>
                  </a:lnTo>
                  <a:lnTo>
                    <a:pt x="76" y="77"/>
                  </a:lnTo>
                  <a:lnTo>
                    <a:pt x="63" y="47"/>
                  </a:lnTo>
                  <a:lnTo>
                    <a:pt x="86" y="31"/>
                  </a:lnTo>
                  <a:lnTo>
                    <a:pt x="58" y="31"/>
                  </a:lnTo>
                  <a:lnTo>
                    <a:pt x="43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7485061" y="574675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5" h="76" extrusionOk="0">
                  <a:moveTo>
                    <a:pt x="13" y="76"/>
                  </a:moveTo>
                  <a:lnTo>
                    <a:pt x="44" y="56"/>
                  </a:lnTo>
                  <a:lnTo>
                    <a:pt x="76" y="76"/>
                  </a:lnTo>
                  <a:lnTo>
                    <a:pt x="62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4" y="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7600950" y="574675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5" h="76" extrusionOk="0">
                  <a:moveTo>
                    <a:pt x="11" y="76"/>
                  </a:moveTo>
                  <a:lnTo>
                    <a:pt x="41" y="56"/>
                  </a:lnTo>
                  <a:lnTo>
                    <a:pt x="74" y="76"/>
                  </a:lnTo>
                  <a:lnTo>
                    <a:pt x="63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1" y="0"/>
                  </a:lnTo>
                  <a:lnTo>
                    <a:pt x="30" y="30"/>
                  </a:lnTo>
                  <a:lnTo>
                    <a:pt x="0" y="30"/>
                  </a:lnTo>
                  <a:lnTo>
                    <a:pt x="24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7716836" y="574675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5" h="76" extrusionOk="0">
                  <a:moveTo>
                    <a:pt x="12" y="76"/>
                  </a:moveTo>
                  <a:lnTo>
                    <a:pt x="44" y="56"/>
                  </a:lnTo>
                  <a:lnTo>
                    <a:pt x="75" y="76"/>
                  </a:lnTo>
                  <a:lnTo>
                    <a:pt x="62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4" y="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7834311" y="574675"/>
              <a:ext cx="44449" cy="41275"/>
            </a:xfrm>
            <a:custGeom>
              <a:avLst/>
              <a:gdLst/>
              <a:ahLst/>
              <a:cxnLst/>
              <a:rect l="0" t="0" r="0" b="0"/>
              <a:pathLst>
                <a:path w="86" h="76" extrusionOk="0">
                  <a:moveTo>
                    <a:pt x="12" y="76"/>
                  </a:moveTo>
                  <a:lnTo>
                    <a:pt x="43" y="56"/>
                  </a:lnTo>
                  <a:lnTo>
                    <a:pt x="75" y="76"/>
                  </a:lnTo>
                  <a:lnTo>
                    <a:pt x="63" y="45"/>
                  </a:lnTo>
                  <a:lnTo>
                    <a:pt x="86" y="30"/>
                  </a:lnTo>
                  <a:lnTo>
                    <a:pt x="56" y="30"/>
                  </a:lnTo>
                  <a:lnTo>
                    <a:pt x="43" y="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4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7950200" y="574675"/>
              <a:ext cx="44450" cy="41275"/>
            </a:xfrm>
            <a:custGeom>
              <a:avLst/>
              <a:gdLst/>
              <a:ahLst/>
              <a:cxnLst/>
              <a:rect l="0" t="0" r="0" b="0"/>
              <a:pathLst>
                <a:path w="84" h="76" extrusionOk="0">
                  <a:moveTo>
                    <a:pt x="11" y="76"/>
                  </a:moveTo>
                  <a:lnTo>
                    <a:pt x="43" y="56"/>
                  </a:lnTo>
                  <a:lnTo>
                    <a:pt x="74" y="76"/>
                  </a:lnTo>
                  <a:lnTo>
                    <a:pt x="61" y="45"/>
                  </a:lnTo>
                  <a:lnTo>
                    <a:pt x="84" y="30"/>
                  </a:lnTo>
                  <a:lnTo>
                    <a:pt x="55" y="30"/>
                  </a:lnTo>
                  <a:lnTo>
                    <a:pt x="41" y="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7426325" y="639762"/>
              <a:ext cx="44450" cy="39686"/>
            </a:xfrm>
            <a:custGeom>
              <a:avLst/>
              <a:gdLst/>
              <a:ahLst/>
              <a:cxnLst/>
              <a:rect l="0" t="0" r="0" b="0"/>
              <a:pathLst>
                <a:path w="84" h="75" extrusionOk="0">
                  <a:moveTo>
                    <a:pt x="14" y="75"/>
                  </a:moveTo>
                  <a:lnTo>
                    <a:pt x="43" y="55"/>
                  </a:lnTo>
                  <a:lnTo>
                    <a:pt x="73" y="75"/>
                  </a:lnTo>
                  <a:lnTo>
                    <a:pt x="62" y="43"/>
                  </a:lnTo>
                  <a:lnTo>
                    <a:pt x="84" y="29"/>
                  </a:lnTo>
                  <a:lnTo>
                    <a:pt x="57" y="29"/>
                  </a:lnTo>
                  <a:lnTo>
                    <a:pt x="43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24" y="4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7542211" y="639762"/>
              <a:ext cx="44450" cy="39686"/>
            </a:xfrm>
            <a:custGeom>
              <a:avLst/>
              <a:gdLst/>
              <a:ahLst/>
              <a:cxnLst/>
              <a:rect l="0" t="0" r="0" b="0"/>
              <a:pathLst>
                <a:path w="84" h="75" extrusionOk="0">
                  <a:moveTo>
                    <a:pt x="11" y="75"/>
                  </a:moveTo>
                  <a:lnTo>
                    <a:pt x="42" y="55"/>
                  </a:lnTo>
                  <a:lnTo>
                    <a:pt x="74" y="75"/>
                  </a:lnTo>
                  <a:lnTo>
                    <a:pt x="62" y="43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4" y="45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7659686" y="639762"/>
              <a:ext cx="42862" cy="39686"/>
            </a:xfrm>
            <a:custGeom>
              <a:avLst/>
              <a:gdLst/>
              <a:ahLst/>
              <a:cxnLst/>
              <a:rect l="0" t="0" r="0" b="0"/>
              <a:pathLst>
                <a:path w="83" h="75" extrusionOk="0">
                  <a:moveTo>
                    <a:pt x="12" y="75"/>
                  </a:moveTo>
                  <a:lnTo>
                    <a:pt x="43" y="55"/>
                  </a:lnTo>
                  <a:lnTo>
                    <a:pt x="74" y="75"/>
                  </a:lnTo>
                  <a:lnTo>
                    <a:pt x="62" y="43"/>
                  </a:lnTo>
                  <a:lnTo>
                    <a:pt x="83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3" y="45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7773986" y="639762"/>
              <a:ext cx="46037" cy="39686"/>
            </a:xfrm>
            <a:custGeom>
              <a:avLst/>
              <a:gdLst/>
              <a:ahLst/>
              <a:cxnLst/>
              <a:rect l="0" t="0" r="0" b="0"/>
              <a:pathLst>
                <a:path w="86" h="75" extrusionOk="0">
                  <a:moveTo>
                    <a:pt x="13" y="75"/>
                  </a:moveTo>
                  <a:lnTo>
                    <a:pt x="45" y="55"/>
                  </a:lnTo>
                  <a:lnTo>
                    <a:pt x="76" y="75"/>
                  </a:lnTo>
                  <a:lnTo>
                    <a:pt x="62" y="43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45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5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7891461" y="639762"/>
              <a:ext cx="46037" cy="39686"/>
            </a:xfrm>
            <a:custGeom>
              <a:avLst/>
              <a:gdLst/>
              <a:ahLst/>
              <a:cxnLst/>
              <a:rect l="0" t="0" r="0" b="0"/>
              <a:pathLst>
                <a:path w="85" h="75" extrusionOk="0">
                  <a:moveTo>
                    <a:pt x="12" y="75"/>
                  </a:moveTo>
                  <a:lnTo>
                    <a:pt x="43" y="55"/>
                  </a:lnTo>
                  <a:lnTo>
                    <a:pt x="75" y="75"/>
                  </a:lnTo>
                  <a:lnTo>
                    <a:pt x="63" y="43"/>
                  </a:lnTo>
                  <a:lnTo>
                    <a:pt x="85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5" y="45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8007350" y="639762"/>
              <a:ext cx="46037" cy="39686"/>
            </a:xfrm>
            <a:custGeom>
              <a:avLst/>
              <a:gdLst/>
              <a:ahLst/>
              <a:cxnLst/>
              <a:rect l="0" t="0" r="0" b="0"/>
              <a:pathLst>
                <a:path w="86" h="75" extrusionOk="0">
                  <a:moveTo>
                    <a:pt x="14" y="75"/>
                  </a:moveTo>
                  <a:lnTo>
                    <a:pt x="44" y="55"/>
                  </a:lnTo>
                  <a:lnTo>
                    <a:pt x="76" y="75"/>
                  </a:lnTo>
                  <a:lnTo>
                    <a:pt x="63" y="43"/>
                  </a:lnTo>
                  <a:lnTo>
                    <a:pt x="86" y="29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J0c9x6q1qc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x4aoHOGPi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9Y2gontVX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5RHtYhd1Z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Shape 3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 txBox="1"/>
          <p:nvPr/>
        </p:nvSpPr>
        <p:spPr>
          <a:xfrm>
            <a:off x="381000" y="1189037"/>
            <a:ext cx="8458200" cy="2697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6402"/>
              </a:buClr>
              <a:buSzPct val="25000"/>
              <a:buFont typeface="Arial"/>
              <a:buNone/>
            </a:pPr>
            <a:r>
              <a:rPr lang="en-US" sz="5700" b="1" i="0" u="none" strike="noStrike" cap="none">
                <a:solidFill>
                  <a:srgbClr val="2A6402"/>
                </a:solidFill>
                <a:latin typeface="Arial"/>
                <a:ea typeface="Arial"/>
                <a:cs typeface="Arial"/>
                <a:sym typeface="Arial"/>
              </a:rPr>
              <a:t>The Vietnam </a:t>
            </a:r>
            <a:br>
              <a:rPr lang="en-US" sz="5700" b="1" i="0" u="none" strike="noStrike" cap="none">
                <a:solidFill>
                  <a:srgbClr val="2A640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700" b="1" i="0" u="none" strike="noStrike" cap="none">
                <a:solidFill>
                  <a:srgbClr val="2A6402"/>
                </a:solidFill>
                <a:latin typeface="Arial"/>
                <a:ea typeface="Arial"/>
                <a:cs typeface="Arial"/>
                <a:sym typeface="Arial"/>
              </a:rPr>
              <a:t>War </a:t>
            </a:r>
            <a:br>
              <a:rPr lang="en-US" sz="5700" b="1" i="0" u="none" strike="noStrike" cap="none">
                <a:solidFill>
                  <a:srgbClr val="2A640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700" b="1" i="0" u="none" strike="noStrike" cap="none">
                <a:solidFill>
                  <a:srgbClr val="2A6402"/>
                </a:solidFill>
                <a:latin typeface="Arial"/>
                <a:ea typeface="Arial"/>
                <a:cs typeface="Arial"/>
                <a:sym typeface="Arial"/>
              </a:rPr>
              <a:t>1954 - 1975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0104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191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3000" b="1" i="0" u="sng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Vietcong</a:t>
            </a:r>
            <a:r>
              <a:rPr lang="en-US" sz="3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-formed by 1960 in South Vietnam</a:t>
            </a:r>
          </a:p>
          <a:p>
            <a:pPr marL="914400" marR="0" lvl="1" indent="-4191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3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Rebel communist group that fought Diem’s regime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1148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 Chi Minh Trail 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 series of trails to supply the VC in South Vietnam</a:t>
            </a:r>
          </a:p>
          <a:p>
            <a:pPr marR="0" lvl="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</a:t>
            </a:r>
            <a:r>
              <a:rPr lang="en-US" sz="2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eapons</a:t>
            </a:r>
          </a:p>
          <a:p>
            <a:pPr marR="0" lvl="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2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other supplies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  <p:pic>
        <p:nvPicPr>
          <p:cNvPr id="411" name="Shape 4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1752600"/>
            <a:ext cx="287655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1447800" y="517525"/>
            <a:ext cx="6400799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U.S. Military Involvement Begins</a:t>
            </a:r>
          </a:p>
        </p:txBody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381000" y="2209800"/>
            <a:ext cx="7391399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32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Kennedy elected 1960</a:t>
            </a:r>
          </a:p>
          <a:p>
            <a:pPr marL="457200" marR="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32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1963: </a:t>
            </a:r>
          </a:p>
          <a:p>
            <a:pPr marL="914400" marR="0" lvl="1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32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JFK supports a Vietnamese military </a:t>
            </a:r>
            <a:r>
              <a:rPr lang="en-US" sz="3200" b="1" i="1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coup d’etat </a:t>
            </a:r>
          </a:p>
          <a:p>
            <a:pPr marL="457200" marR="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32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Kennedy was assassinated just weeks later </a:t>
            </a:r>
            <a:r>
              <a:rPr lang="en-US" sz="28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(Nov. 22)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1676400" y="304800"/>
            <a:ext cx="5867400" cy="1190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Johnson and Vietnam</a:t>
            </a:r>
          </a:p>
        </p:txBody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228600" y="1981200"/>
            <a:ext cx="7696199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28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Johnson  was advised to increase US involvement by Secretary of State, </a:t>
            </a:r>
            <a:r>
              <a:rPr lang="en-US" sz="2800" b="1" i="0" u="sng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Robert S. McNamara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800" b="1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28571"/>
              <a:buFont typeface="Calibri"/>
              <a:buNone/>
            </a:pPr>
            <a:endParaRPr/>
          </a:p>
        </p:txBody>
      </p:sp>
      <p:sp>
        <p:nvSpPr>
          <p:cNvPr id="426" name="Shape 426"/>
          <p:cNvSpPr txBox="1"/>
          <p:nvPr/>
        </p:nvSpPr>
        <p:spPr>
          <a:xfrm>
            <a:off x="3810000" y="4114800"/>
            <a:ext cx="3657600" cy="2227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25000"/>
              <a:buFont typeface="Comic Sans MS"/>
              <a:buNone/>
            </a:pPr>
            <a:r>
              <a:rPr lang="en-US" sz="2800" b="1" i="1" u="none" strike="noStrike" cap="none">
                <a:solidFill>
                  <a:srgbClr val="0033CC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“I’m not going to be the president who saw Southeast Asia go the way China went.”</a:t>
            </a:r>
          </a:p>
        </p:txBody>
      </p:sp>
      <p:pic>
        <p:nvPicPr>
          <p:cNvPr id="427" name="Shape 4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4114800"/>
            <a:ext cx="2666999" cy="2035175"/>
          </a:xfrm>
          <a:prstGeom prst="rect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428" name="Shape 428"/>
          <p:cNvGrpSpPr/>
          <p:nvPr/>
        </p:nvGrpSpPr>
        <p:grpSpPr>
          <a:xfrm>
            <a:off x="7467600" y="4343400"/>
            <a:ext cx="1676399" cy="1525587"/>
            <a:chOff x="6477000" y="1981200"/>
            <a:chExt cx="1676399" cy="1525587"/>
          </a:xfrm>
        </p:grpSpPr>
        <p:sp>
          <p:nvSpPr>
            <p:cNvPr id="429" name="Shape 429"/>
            <p:cNvSpPr/>
            <p:nvPr/>
          </p:nvSpPr>
          <p:spPr>
            <a:xfrm>
              <a:off x="6477000" y="1981200"/>
              <a:ext cx="1676399" cy="152558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6508750" y="2038350"/>
              <a:ext cx="1593850" cy="927099"/>
            </a:xfrm>
            <a:custGeom>
              <a:avLst/>
              <a:gdLst/>
              <a:ahLst/>
              <a:cxnLst/>
              <a:rect l="0" t="0" r="0" b="0"/>
              <a:pathLst>
                <a:path w="3011" h="1754" extrusionOk="0">
                  <a:moveTo>
                    <a:pt x="29" y="0"/>
                  </a:moveTo>
                  <a:lnTo>
                    <a:pt x="2990" y="2"/>
                  </a:lnTo>
                  <a:lnTo>
                    <a:pt x="3011" y="1576"/>
                  </a:lnTo>
                  <a:lnTo>
                    <a:pt x="0" y="175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7DE0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6513512" y="2795586"/>
              <a:ext cx="1598612" cy="673100"/>
            </a:xfrm>
            <a:custGeom>
              <a:avLst/>
              <a:gdLst/>
              <a:ahLst/>
              <a:cxnLst/>
              <a:rect l="0" t="0" r="0" b="0"/>
              <a:pathLst>
                <a:path w="3020" h="1271" extrusionOk="0">
                  <a:moveTo>
                    <a:pt x="6" y="201"/>
                  </a:moveTo>
                  <a:lnTo>
                    <a:pt x="3020" y="0"/>
                  </a:lnTo>
                  <a:lnTo>
                    <a:pt x="2995" y="1271"/>
                  </a:lnTo>
                  <a:lnTo>
                    <a:pt x="0" y="1266"/>
                  </a:lnTo>
                  <a:lnTo>
                    <a:pt x="6" y="201"/>
                  </a:lnTo>
                  <a:close/>
                </a:path>
              </a:pathLst>
            </a:custGeom>
            <a:solidFill>
              <a:srgbClr val="F0242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6600825" y="3151186"/>
              <a:ext cx="212725" cy="188911"/>
            </a:xfrm>
            <a:custGeom>
              <a:avLst/>
              <a:gdLst/>
              <a:ahLst/>
              <a:cxnLst/>
              <a:rect l="0" t="0" r="0" b="0"/>
              <a:pathLst>
                <a:path w="401" h="359" extrusionOk="0">
                  <a:moveTo>
                    <a:pt x="401" y="359"/>
                  </a:moveTo>
                  <a:lnTo>
                    <a:pt x="0" y="285"/>
                  </a:lnTo>
                  <a:lnTo>
                    <a:pt x="57" y="0"/>
                  </a:lnTo>
                  <a:lnTo>
                    <a:pt x="401" y="3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6910386" y="3025775"/>
              <a:ext cx="227012" cy="260349"/>
            </a:xfrm>
            <a:custGeom>
              <a:avLst/>
              <a:gdLst/>
              <a:ahLst/>
              <a:cxnLst/>
              <a:rect l="0" t="0" r="0" b="0"/>
              <a:pathLst>
                <a:path w="431" h="492" extrusionOk="0">
                  <a:moveTo>
                    <a:pt x="431" y="492"/>
                  </a:moveTo>
                  <a:lnTo>
                    <a:pt x="0" y="407"/>
                  </a:lnTo>
                  <a:lnTo>
                    <a:pt x="162" y="0"/>
                  </a:lnTo>
                  <a:lnTo>
                    <a:pt x="431" y="4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7235825" y="2895600"/>
              <a:ext cx="327024" cy="331787"/>
            </a:xfrm>
            <a:custGeom>
              <a:avLst/>
              <a:gdLst/>
              <a:ahLst/>
              <a:cxnLst/>
              <a:rect l="0" t="0" r="0" b="0"/>
              <a:pathLst>
                <a:path w="619" h="627" extrusionOk="0">
                  <a:moveTo>
                    <a:pt x="619" y="627"/>
                  </a:moveTo>
                  <a:lnTo>
                    <a:pt x="0" y="482"/>
                  </a:lnTo>
                  <a:lnTo>
                    <a:pt x="39" y="0"/>
                  </a:lnTo>
                  <a:lnTo>
                    <a:pt x="475" y="142"/>
                  </a:lnTo>
                  <a:lnTo>
                    <a:pt x="619" y="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7591425" y="2928936"/>
              <a:ext cx="280987" cy="244475"/>
            </a:xfrm>
            <a:custGeom>
              <a:avLst/>
              <a:gdLst/>
              <a:ahLst/>
              <a:cxnLst/>
              <a:rect l="0" t="0" r="0" b="0"/>
              <a:pathLst>
                <a:path w="531" h="463" extrusionOk="0">
                  <a:moveTo>
                    <a:pt x="531" y="463"/>
                  </a:moveTo>
                  <a:lnTo>
                    <a:pt x="0" y="429"/>
                  </a:lnTo>
                  <a:lnTo>
                    <a:pt x="104" y="0"/>
                  </a:lnTo>
                  <a:lnTo>
                    <a:pt x="531" y="4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7891461" y="2906711"/>
              <a:ext cx="222250" cy="220661"/>
            </a:xfrm>
            <a:custGeom>
              <a:avLst/>
              <a:gdLst/>
              <a:ahLst/>
              <a:cxnLst/>
              <a:rect l="0" t="0" r="0" b="0"/>
              <a:pathLst>
                <a:path w="422" h="419" extrusionOk="0">
                  <a:moveTo>
                    <a:pt x="422" y="419"/>
                  </a:moveTo>
                  <a:lnTo>
                    <a:pt x="0" y="345"/>
                  </a:lnTo>
                  <a:lnTo>
                    <a:pt x="6" y="0"/>
                  </a:lnTo>
                  <a:lnTo>
                    <a:pt x="370" y="219"/>
                  </a:lnTo>
                  <a:lnTo>
                    <a:pt x="422" y="4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7880350" y="2589211"/>
              <a:ext cx="211136" cy="246062"/>
            </a:xfrm>
            <a:custGeom>
              <a:avLst/>
              <a:gdLst/>
              <a:ahLst/>
              <a:cxnLst/>
              <a:rect l="0" t="0" r="0" b="0"/>
              <a:pathLst>
                <a:path w="397" h="463" extrusionOk="0">
                  <a:moveTo>
                    <a:pt x="0" y="153"/>
                  </a:moveTo>
                  <a:lnTo>
                    <a:pt x="82" y="0"/>
                  </a:lnTo>
                  <a:lnTo>
                    <a:pt x="397" y="144"/>
                  </a:lnTo>
                  <a:lnTo>
                    <a:pt x="367" y="46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7732711" y="2684461"/>
              <a:ext cx="385762" cy="409574"/>
            </a:xfrm>
            <a:custGeom>
              <a:avLst/>
              <a:gdLst/>
              <a:ahLst/>
              <a:cxnLst/>
              <a:rect l="0" t="0" r="0" b="0"/>
              <a:pathLst>
                <a:path w="731" h="774" extrusionOk="0">
                  <a:moveTo>
                    <a:pt x="731" y="774"/>
                  </a:moveTo>
                  <a:lnTo>
                    <a:pt x="254" y="565"/>
                  </a:lnTo>
                  <a:lnTo>
                    <a:pt x="0" y="0"/>
                  </a:lnTo>
                  <a:lnTo>
                    <a:pt x="487" y="237"/>
                  </a:lnTo>
                  <a:lnTo>
                    <a:pt x="713" y="561"/>
                  </a:lnTo>
                  <a:lnTo>
                    <a:pt x="731" y="774"/>
                  </a:lnTo>
                  <a:close/>
                </a:path>
              </a:pathLst>
            </a:custGeom>
            <a:solidFill>
              <a:srgbClr val="3F473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7886700" y="2705100"/>
              <a:ext cx="220661" cy="322261"/>
            </a:xfrm>
            <a:custGeom>
              <a:avLst/>
              <a:gdLst/>
              <a:ahLst/>
              <a:cxnLst/>
              <a:rect l="0" t="0" r="0" b="0"/>
              <a:pathLst>
                <a:path w="417" h="609" extrusionOk="0">
                  <a:moveTo>
                    <a:pt x="192" y="0"/>
                  </a:moveTo>
                  <a:lnTo>
                    <a:pt x="417" y="266"/>
                  </a:lnTo>
                  <a:lnTo>
                    <a:pt x="408" y="609"/>
                  </a:lnTo>
                  <a:lnTo>
                    <a:pt x="0" y="13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6670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7856536" y="2855911"/>
              <a:ext cx="93661" cy="61911"/>
            </a:xfrm>
            <a:custGeom>
              <a:avLst/>
              <a:gdLst/>
              <a:ahLst/>
              <a:cxnLst/>
              <a:rect l="0" t="0" r="0" b="0"/>
              <a:pathLst>
                <a:path w="177" h="118" extrusionOk="0">
                  <a:moveTo>
                    <a:pt x="24" y="0"/>
                  </a:moveTo>
                  <a:lnTo>
                    <a:pt x="85" y="5"/>
                  </a:lnTo>
                  <a:lnTo>
                    <a:pt x="172" y="65"/>
                  </a:lnTo>
                  <a:lnTo>
                    <a:pt x="177" y="109"/>
                  </a:lnTo>
                  <a:lnTo>
                    <a:pt x="103" y="118"/>
                  </a:lnTo>
                  <a:lnTo>
                    <a:pt x="0" y="6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7602536" y="2532061"/>
              <a:ext cx="385762" cy="277812"/>
            </a:xfrm>
            <a:custGeom>
              <a:avLst/>
              <a:gdLst/>
              <a:ahLst/>
              <a:cxnLst/>
              <a:rect l="0" t="0" r="0" b="0"/>
              <a:pathLst>
                <a:path w="729" h="523" extrusionOk="0">
                  <a:moveTo>
                    <a:pt x="0" y="182"/>
                  </a:moveTo>
                  <a:lnTo>
                    <a:pt x="592" y="523"/>
                  </a:lnTo>
                  <a:lnTo>
                    <a:pt x="729" y="327"/>
                  </a:lnTo>
                  <a:lnTo>
                    <a:pt x="115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7497761" y="2624136"/>
              <a:ext cx="374650" cy="549274"/>
            </a:xfrm>
            <a:custGeom>
              <a:avLst/>
              <a:gdLst/>
              <a:ahLst/>
              <a:cxnLst/>
              <a:rect l="0" t="0" r="0" b="0"/>
              <a:pathLst>
                <a:path w="707" h="1038" extrusionOk="0">
                  <a:moveTo>
                    <a:pt x="707" y="1038"/>
                  </a:moveTo>
                  <a:lnTo>
                    <a:pt x="127" y="737"/>
                  </a:lnTo>
                  <a:lnTo>
                    <a:pt x="0" y="0"/>
                  </a:lnTo>
                  <a:lnTo>
                    <a:pt x="467" y="232"/>
                  </a:lnTo>
                  <a:lnTo>
                    <a:pt x="707" y="1038"/>
                  </a:lnTo>
                  <a:close/>
                </a:path>
              </a:pathLst>
            </a:custGeom>
            <a:solidFill>
              <a:srgbClr val="3F473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7639050" y="2673350"/>
              <a:ext cx="331787" cy="500061"/>
            </a:xfrm>
            <a:custGeom>
              <a:avLst/>
              <a:gdLst/>
              <a:ahLst/>
              <a:cxnLst/>
              <a:rect l="0" t="0" r="0" b="0"/>
              <a:pathLst>
                <a:path w="628" h="946" extrusionOk="0">
                  <a:moveTo>
                    <a:pt x="201" y="0"/>
                  </a:moveTo>
                  <a:lnTo>
                    <a:pt x="628" y="772"/>
                  </a:lnTo>
                  <a:lnTo>
                    <a:pt x="441" y="946"/>
                  </a:lnTo>
                  <a:lnTo>
                    <a:pt x="0" y="74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6670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7358061" y="2470150"/>
              <a:ext cx="387350" cy="287337"/>
            </a:xfrm>
            <a:custGeom>
              <a:avLst/>
              <a:gdLst/>
              <a:ahLst/>
              <a:cxnLst/>
              <a:rect l="0" t="0" r="0" b="0"/>
              <a:pathLst>
                <a:path w="733" h="541" extrusionOk="0">
                  <a:moveTo>
                    <a:pt x="0" y="162"/>
                  </a:moveTo>
                  <a:lnTo>
                    <a:pt x="153" y="0"/>
                  </a:lnTo>
                  <a:lnTo>
                    <a:pt x="733" y="383"/>
                  </a:lnTo>
                  <a:lnTo>
                    <a:pt x="584" y="541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7329486" y="2590800"/>
              <a:ext cx="354012" cy="636586"/>
            </a:xfrm>
            <a:custGeom>
              <a:avLst/>
              <a:gdLst/>
              <a:ahLst/>
              <a:cxnLst/>
              <a:rect l="0" t="0" r="0" b="0"/>
              <a:pathLst>
                <a:path w="668" h="1202" extrusionOk="0">
                  <a:moveTo>
                    <a:pt x="351" y="0"/>
                  </a:moveTo>
                  <a:lnTo>
                    <a:pt x="668" y="1042"/>
                  </a:lnTo>
                  <a:lnTo>
                    <a:pt x="441" y="1202"/>
                  </a:lnTo>
                  <a:lnTo>
                    <a:pt x="0" y="98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6670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7154861" y="2490786"/>
              <a:ext cx="407987" cy="736599"/>
            </a:xfrm>
            <a:custGeom>
              <a:avLst/>
              <a:gdLst/>
              <a:ahLst/>
              <a:cxnLst/>
              <a:rect l="0" t="0" r="0" b="0"/>
              <a:pathLst>
                <a:path w="772" h="1392" extrusionOk="0">
                  <a:moveTo>
                    <a:pt x="0" y="0"/>
                  </a:moveTo>
                  <a:lnTo>
                    <a:pt x="295" y="1111"/>
                  </a:lnTo>
                  <a:lnTo>
                    <a:pt x="772" y="1392"/>
                  </a:lnTo>
                  <a:lnTo>
                    <a:pt x="458" y="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473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7092950" y="2574925"/>
              <a:ext cx="184149" cy="711200"/>
            </a:xfrm>
            <a:custGeom>
              <a:avLst/>
              <a:gdLst/>
              <a:ahLst/>
              <a:cxnLst/>
              <a:rect l="0" t="0" r="0" b="0"/>
              <a:pathLst>
                <a:path w="348" h="1346" extrusionOk="0">
                  <a:moveTo>
                    <a:pt x="348" y="39"/>
                  </a:moveTo>
                  <a:lnTo>
                    <a:pt x="348" y="1291"/>
                  </a:lnTo>
                  <a:lnTo>
                    <a:pt x="86" y="1346"/>
                  </a:lnTo>
                  <a:lnTo>
                    <a:pt x="0" y="1173"/>
                  </a:lnTo>
                  <a:lnTo>
                    <a:pt x="25" y="0"/>
                  </a:lnTo>
                  <a:lnTo>
                    <a:pt x="348" y="39"/>
                  </a:lnTo>
                  <a:close/>
                </a:path>
              </a:pathLst>
            </a:custGeom>
            <a:solidFill>
              <a:srgbClr val="6670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6877050" y="2449511"/>
              <a:ext cx="400050" cy="173036"/>
            </a:xfrm>
            <a:custGeom>
              <a:avLst/>
              <a:gdLst/>
              <a:ahLst/>
              <a:cxnLst/>
              <a:rect l="0" t="0" r="0" b="0"/>
              <a:pathLst>
                <a:path w="755" h="327" extrusionOk="0">
                  <a:moveTo>
                    <a:pt x="0" y="26"/>
                  </a:moveTo>
                  <a:lnTo>
                    <a:pt x="289" y="0"/>
                  </a:lnTo>
                  <a:lnTo>
                    <a:pt x="755" y="276"/>
                  </a:lnTo>
                  <a:lnTo>
                    <a:pt x="381" y="32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6877050" y="2462211"/>
              <a:ext cx="260349" cy="823912"/>
            </a:xfrm>
            <a:custGeom>
              <a:avLst/>
              <a:gdLst/>
              <a:ahLst/>
              <a:cxnLst/>
              <a:rect l="0" t="0" r="0" b="0"/>
              <a:pathLst>
                <a:path w="493" h="1557" extrusionOk="0">
                  <a:moveTo>
                    <a:pt x="0" y="0"/>
                  </a:moveTo>
                  <a:lnTo>
                    <a:pt x="493" y="281"/>
                  </a:lnTo>
                  <a:lnTo>
                    <a:pt x="493" y="1557"/>
                  </a:lnTo>
                  <a:lnTo>
                    <a:pt x="39" y="1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473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7154861" y="2435225"/>
              <a:ext cx="360361" cy="228599"/>
            </a:xfrm>
            <a:custGeom>
              <a:avLst/>
              <a:gdLst/>
              <a:ahLst/>
              <a:cxnLst/>
              <a:rect l="0" t="0" r="0" b="0"/>
              <a:pathLst>
                <a:path w="682" h="432" extrusionOk="0">
                  <a:moveTo>
                    <a:pt x="0" y="104"/>
                  </a:moveTo>
                  <a:lnTo>
                    <a:pt x="178" y="0"/>
                  </a:lnTo>
                  <a:lnTo>
                    <a:pt x="682" y="294"/>
                  </a:lnTo>
                  <a:lnTo>
                    <a:pt x="488" y="43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6659561" y="2265361"/>
              <a:ext cx="274636" cy="87312"/>
            </a:xfrm>
            <a:custGeom>
              <a:avLst/>
              <a:gdLst/>
              <a:ahLst/>
              <a:cxnLst/>
              <a:rect l="0" t="0" r="0" b="0"/>
              <a:pathLst>
                <a:path w="517" h="165" extrusionOk="0">
                  <a:moveTo>
                    <a:pt x="5" y="16"/>
                  </a:moveTo>
                  <a:lnTo>
                    <a:pt x="506" y="0"/>
                  </a:lnTo>
                  <a:lnTo>
                    <a:pt x="517" y="147"/>
                  </a:lnTo>
                  <a:lnTo>
                    <a:pt x="0" y="165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29852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7151686" y="2139950"/>
              <a:ext cx="341311" cy="90486"/>
            </a:xfrm>
            <a:custGeom>
              <a:avLst/>
              <a:gdLst/>
              <a:ahLst/>
              <a:cxnLst/>
              <a:rect l="0" t="0" r="0" b="0"/>
              <a:pathLst>
                <a:path w="645" h="172" extrusionOk="0">
                  <a:moveTo>
                    <a:pt x="0" y="10"/>
                  </a:moveTo>
                  <a:lnTo>
                    <a:pt x="645" y="0"/>
                  </a:lnTo>
                  <a:lnTo>
                    <a:pt x="645" y="149"/>
                  </a:lnTo>
                  <a:lnTo>
                    <a:pt x="0" y="17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9852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7591425" y="2303461"/>
              <a:ext cx="311150" cy="82550"/>
            </a:xfrm>
            <a:custGeom>
              <a:avLst/>
              <a:gdLst/>
              <a:ahLst/>
              <a:cxnLst/>
              <a:rect l="0" t="0" r="0" b="0"/>
              <a:pathLst>
                <a:path w="587" h="158" extrusionOk="0">
                  <a:moveTo>
                    <a:pt x="7" y="0"/>
                  </a:moveTo>
                  <a:lnTo>
                    <a:pt x="587" y="7"/>
                  </a:lnTo>
                  <a:lnTo>
                    <a:pt x="587" y="158"/>
                  </a:lnTo>
                  <a:lnTo>
                    <a:pt x="0" y="15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9852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6911975" y="2606675"/>
              <a:ext cx="95249" cy="133349"/>
            </a:xfrm>
            <a:custGeom>
              <a:avLst/>
              <a:gdLst/>
              <a:ahLst/>
              <a:cxnLst/>
              <a:rect l="0" t="0" r="0" b="0"/>
              <a:pathLst>
                <a:path w="179" h="252" extrusionOk="0">
                  <a:moveTo>
                    <a:pt x="0" y="104"/>
                  </a:moveTo>
                  <a:lnTo>
                    <a:pt x="41" y="0"/>
                  </a:lnTo>
                  <a:lnTo>
                    <a:pt x="113" y="35"/>
                  </a:lnTo>
                  <a:lnTo>
                    <a:pt x="179" y="140"/>
                  </a:lnTo>
                  <a:lnTo>
                    <a:pt x="127" y="252"/>
                  </a:lnTo>
                  <a:lnTo>
                    <a:pt x="16" y="236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7026275" y="2647950"/>
              <a:ext cx="88899" cy="125412"/>
            </a:xfrm>
            <a:custGeom>
              <a:avLst/>
              <a:gdLst/>
              <a:ahLst/>
              <a:cxnLst/>
              <a:rect l="0" t="0" r="0" b="0"/>
              <a:pathLst>
                <a:path w="168" h="236" extrusionOk="0">
                  <a:moveTo>
                    <a:pt x="14" y="48"/>
                  </a:moveTo>
                  <a:lnTo>
                    <a:pt x="79" y="0"/>
                  </a:lnTo>
                  <a:lnTo>
                    <a:pt x="149" y="48"/>
                  </a:lnTo>
                  <a:lnTo>
                    <a:pt x="168" y="157"/>
                  </a:lnTo>
                  <a:lnTo>
                    <a:pt x="110" y="236"/>
                  </a:lnTo>
                  <a:lnTo>
                    <a:pt x="0" y="188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6931025" y="2982911"/>
              <a:ext cx="87311" cy="138112"/>
            </a:xfrm>
            <a:custGeom>
              <a:avLst/>
              <a:gdLst/>
              <a:ahLst/>
              <a:cxnLst/>
              <a:rect l="0" t="0" r="0" b="0"/>
              <a:pathLst>
                <a:path w="166" h="262" extrusionOk="0">
                  <a:moveTo>
                    <a:pt x="5" y="60"/>
                  </a:moveTo>
                  <a:lnTo>
                    <a:pt x="64" y="0"/>
                  </a:lnTo>
                  <a:lnTo>
                    <a:pt x="132" y="36"/>
                  </a:lnTo>
                  <a:lnTo>
                    <a:pt x="166" y="155"/>
                  </a:lnTo>
                  <a:lnTo>
                    <a:pt x="108" y="262"/>
                  </a:lnTo>
                  <a:lnTo>
                    <a:pt x="0" y="209"/>
                  </a:lnTo>
                  <a:lnTo>
                    <a:pt x="5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7304086" y="2686050"/>
              <a:ext cx="85724" cy="104774"/>
            </a:xfrm>
            <a:custGeom>
              <a:avLst/>
              <a:gdLst/>
              <a:ahLst/>
              <a:cxnLst/>
              <a:rect l="0" t="0" r="0" b="0"/>
              <a:pathLst>
                <a:path w="162" h="198" extrusionOk="0">
                  <a:moveTo>
                    <a:pt x="58" y="184"/>
                  </a:moveTo>
                  <a:lnTo>
                    <a:pt x="5" y="105"/>
                  </a:lnTo>
                  <a:lnTo>
                    <a:pt x="0" y="26"/>
                  </a:lnTo>
                  <a:lnTo>
                    <a:pt x="44" y="0"/>
                  </a:lnTo>
                  <a:lnTo>
                    <a:pt x="137" y="49"/>
                  </a:lnTo>
                  <a:lnTo>
                    <a:pt x="162" y="133"/>
                  </a:lnTo>
                  <a:lnTo>
                    <a:pt x="133" y="198"/>
                  </a:lnTo>
                  <a:lnTo>
                    <a:pt x="58" y="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6565900" y="2478086"/>
              <a:ext cx="385762" cy="320674"/>
            </a:xfrm>
            <a:custGeom>
              <a:avLst/>
              <a:gdLst/>
              <a:ahLst/>
              <a:cxnLst/>
              <a:rect l="0" t="0" r="0" b="0"/>
              <a:pathLst>
                <a:path w="729" h="606" extrusionOk="0">
                  <a:moveTo>
                    <a:pt x="729" y="345"/>
                  </a:moveTo>
                  <a:lnTo>
                    <a:pt x="276" y="0"/>
                  </a:lnTo>
                  <a:lnTo>
                    <a:pt x="0" y="28"/>
                  </a:lnTo>
                  <a:lnTo>
                    <a:pt x="374" y="606"/>
                  </a:lnTo>
                  <a:lnTo>
                    <a:pt x="729" y="345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7373936" y="2981325"/>
              <a:ext cx="98425" cy="125411"/>
            </a:xfrm>
            <a:custGeom>
              <a:avLst/>
              <a:gdLst/>
              <a:ahLst/>
              <a:cxnLst/>
              <a:rect l="0" t="0" r="0" b="0"/>
              <a:pathLst>
                <a:path w="187" h="238" extrusionOk="0">
                  <a:moveTo>
                    <a:pt x="135" y="238"/>
                  </a:moveTo>
                  <a:lnTo>
                    <a:pt x="34" y="159"/>
                  </a:lnTo>
                  <a:lnTo>
                    <a:pt x="0" y="64"/>
                  </a:lnTo>
                  <a:lnTo>
                    <a:pt x="25" y="0"/>
                  </a:lnTo>
                  <a:lnTo>
                    <a:pt x="112" y="12"/>
                  </a:lnTo>
                  <a:lnTo>
                    <a:pt x="170" y="105"/>
                  </a:lnTo>
                  <a:lnTo>
                    <a:pt x="187" y="178"/>
                  </a:lnTo>
                  <a:lnTo>
                    <a:pt x="135" y="2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7626350" y="2855911"/>
              <a:ext cx="93661" cy="112711"/>
            </a:xfrm>
            <a:custGeom>
              <a:avLst/>
              <a:gdLst/>
              <a:ahLst/>
              <a:cxnLst/>
              <a:rect l="0" t="0" r="0" b="0"/>
              <a:pathLst>
                <a:path w="178" h="213" extrusionOk="0">
                  <a:moveTo>
                    <a:pt x="25" y="0"/>
                  </a:moveTo>
                  <a:lnTo>
                    <a:pt x="129" y="65"/>
                  </a:lnTo>
                  <a:lnTo>
                    <a:pt x="178" y="157"/>
                  </a:lnTo>
                  <a:lnTo>
                    <a:pt x="152" y="213"/>
                  </a:lnTo>
                  <a:lnTo>
                    <a:pt x="63" y="197"/>
                  </a:lnTo>
                  <a:lnTo>
                    <a:pt x="0" y="8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6565900" y="2493961"/>
              <a:ext cx="315912" cy="846137"/>
            </a:xfrm>
            <a:custGeom>
              <a:avLst/>
              <a:gdLst/>
              <a:ahLst/>
              <a:cxnLst/>
              <a:rect l="0" t="0" r="0" b="0"/>
              <a:pathLst>
                <a:path w="597" h="1601" extrusionOk="0">
                  <a:moveTo>
                    <a:pt x="467" y="1601"/>
                  </a:moveTo>
                  <a:lnTo>
                    <a:pt x="5" y="1286"/>
                  </a:lnTo>
                  <a:lnTo>
                    <a:pt x="0" y="0"/>
                  </a:lnTo>
                  <a:lnTo>
                    <a:pt x="597" y="439"/>
                  </a:lnTo>
                  <a:lnTo>
                    <a:pt x="467" y="1601"/>
                  </a:lnTo>
                  <a:close/>
                </a:path>
              </a:pathLst>
            </a:custGeom>
            <a:solidFill>
              <a:srgbClr val="3F473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6813550" y="2660650"/>
              <a:ext cx="138112" cy="679449"/>
            </a:xfrm>
            <a:custGeom>
              <a:avLst/>
              <a:gdLst/>
              <a:ahLst/>
              <a:cxnLst/>
              <a:rect l="0" t="0" r="0" b="0"/>
              <a:pathLst>
                <a:path w="262" h="1284" extrusionOk="0">
                  <a:moveTo>
                    <a:pt x="0" y="1284"/>
                  </a:moveTo>
                  <a:lnTo>
                    <a:pt x="0" y="36"/>
                  </a:lnTo>
                  <a:lnTo>
                    <a:pt x="262" y="0"/>
                  </a:lnTo>
                  <a:lnTo>
                    <a:pt x="262" y="1232"/>
                  </a:lnTo>
                  <a:lnTo>
                    <a:pt x="0" y="1284"/>
                  </a:lnTo>
                  <a:close/>
                </a:path>
              </a:pathLst>
            </a:custGeom>
            <a:solidFill>
              <a:srgbClr val="6670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6688136" y="2693986"/>
              <a:ext cx="112711" cy="141287"/>
            </a:xfrm>
            <a:custGeom>
              <a:avLst/>
              <a:gdLst/>
              <a:ahLst/>
              <a:cxnLst/>
              <a:rect l="0" t="0" r="0" b="0"/>
              <a:pathLst>
                <a:path w="213" h="266" extrusionOk="0">
                  <a:moveTo>
                    <a:pt x="0" y="101"/>
                  </a:moveTo>
                  <a:lnTo>
                    <a:pt x="74" y="0"/>
                  </a:lnTo>
                  <a:lnTo>
                    <a:pt x="153" y="26"/>
                  </a:lnTo>
                  <a:lnTo>
                    <a:pt x="213" y="153"/>
                  </a:lnTo>
                  <a:lnTo>
                    <a:pt x="143" y="266"/>
                  </a:lnTo>
                  <a:lnTo>
                    <a:pt x="26" y="236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6665911" y="3025775"/>
              <a:ext cx="112711" cy="136524"/>
            </a:xfrm>
            <a:custGeom>
              <a:avLst/>
              <a:gdLst/>
              <a:ahLst/>
              <a:cxnLst/>
              <a:rect l="0" t="0" r="0" b="0"/>
              <a:pathLst>
                <a:path w="213" h="258" extrusionOk="0">
                  <a:moveTo>
                    <a:pt x="65" y="0"/>
                  </a:moveTo>
                  <a:lnTo>
                    <a:pt x="173" y="44"/>
                  </a:lnTo>
                  <a:lnTo>
                    <a:pt x="213" y="161"/>
                  </a:lnTo>
                  <a:lnTo>
                    <a:pt x="178" y="258"/>
                  </a:lnTo>
                  <a:lnTo>
                    <a:pt x="78" y="258"/>
                  </a:lnTo>
                  <a:lnTo>
                    <a:pt x="0" y="12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>
              <a:off x="6529387" y="2578100"/>
              <a:ext cx="125412" cy="161924"/>
            </a:xfrm>
            <a:custGeom>
              <a:avLst/>
              <a:gdLst/>
              <a:ahLst/>
              <a:cxnLst/>
              <a:rect l="0" t="0" r="0" b="0"/>
              <a:pathLst>
                <a:path w="236" h="306" extrusionOk="0">
                  <a:moveTo>
                    <a:pt x="236" y="197"/>
                  </a:moveTo>
                  <a:lnTo>
                    <a:pt x="0" y="0"/>
                  </a:lnTo>
                  <a:lnTo>
                    <a:pt x="4" y="306"/>
                  </a:lnTo>
                  <a:lnTo>
                    <a:pt x="236" y="197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Shape 466"/>
            <p:cNvSpPr/>
            <p:nvPr/>
          </p:nvSpPr>
          <p:spPr>
            <a:xfrm>
              <a:off x="6529387" y="2681286"/>
              <a:ext cx="125412" cy="709611"/>
            </a:xfrm>
            <a:custGeom>
              <a:avLst/>
              <a:gdLst/>
              <a:ahLst/>
              <a:cxnLst/>
              <a:rect l="0" t="0" r="0" b="0"/>
              <a:pathLst>
                <a:path w="236" h="1340" extrusionOk="0">
                  <a:moveTo>
                    <a:pt x="0" y="1340"/>
                  </a:moveTo>
                  <a:lnTo>
                    <a:pt x="236" y="1305"/>
                  </a:lnTo>
                  <a:lnTo>
                    <a:pt x="236" y="0"/>
                  </a:lnTo>
                  <a:lnTo>
                    <a:pt x="0" y="35"/>
                  </a:lnTo>
                  <a:lnTo>
                    <a:pt x="0" y="1340"/>
                  </a:lnTo>
                  <a:close/>
                </a:path>
              </a:pathLst>
            </a:custGeom>
            <a:solidFill>
              <a:srgbClr val="6670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Shape 467"/>
            <p:cNvSpPr/>
            <p:nvPr/>
          </p:nvSpPr>
          <p:spPr>
            <a:xfrm>
              <a:off x="6477000" y="1993900"/>
              <a:ext cx="1663699" cy="1500186"/>
            </a:xfrm>
            <a:custGeom>
              <a:avLst/>
              <a:gdLst/>
              <a:ahLst/>
              <a:cxnLst/>
              <a:rect l="0" t="0" r="0" b="0"/>
              <a:pathLst>
                <a:path w="3143" h="2833" extrusionOk="0">
                  <a:moveTo>
                    <a:pt x="0" y="0"/>
                  </a:moveTo>
                  <a:lnTo>
                    <a:pt x="3143" y="0"/>
                  </a:lnTo>
                  <a:lnTo>
                    <a:pt x="3143" y="2833"/>
                  </a:lnTo>
                  <a:lnTo>
                    <a:pt x="0" y="2833"/>
                  </a:lnTo>
                  <a:lnTo>
                    <a:pt x="0" y="163"/>
                  </a:lnTo>
                  <a:lnTo>
                    <a:pt x="145" y="157"/>
                  </a:lnTo>
                  <a:lnTo>
                    <a:pt x="139" y="2718"/>
                  </a:lnTo>
                  <a:lnTo>
                    <a:pt x="2989" y="2718"/>
                  </a:lnTo>
                  <a:lnTo>
                    <a:pt x="2989" y="138"/>
                  </a:lnTo>
                  <a:lnTo>
                    <a:pt x="145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Shape 468"/>
            <p:cNvSpPr/>
            <p:nvPr/>
          </p:nvSpPr>
          <p:spPr>
            <a:xfrm>
              <a:off x="6477000" y="1993900"/>
              <a:ext cx="76199" cy="103187"/>
            </a:xfrm>
            <a:custGeom>
              <a:avLst/>
              <a:gdLst/>
              <a:ahLst/>
              <a:cxnLst/>
              <a:rect l="0" t="0" r="0" b="0"/>
              <a:pathLst>
                <a:path w="145" h="194" extrusionOk="0">
                  <a:moveTo>
                    <a:pt x="0" y="184"/>
                  </a:moveTo>
                  <a:lnTo>
                    <a:pt x="0" y="0"/>
                  </a:lnTo>
                  <a:lnTo>
                    <a:pt x="145" y="54"/>
                  </a:lnTo>
                  <a:lnTo>
                    <a:pt x="144" y="19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1676400" y="304800"/>
            <a:ext cx="5867400" cy="1190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Gulf of Tonkin</a:t>
            </a:r>
          </a:p>
        </p:txBody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762000" y="1981200"/>
            <a:ext cx="7162799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2400" b="0" i="0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August 1964:  </a:t>
            </a:r>
            <a:r>
              <a:rPr lang="en-US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Gulf of Tonkin Incident</a:t>
            </a:r>
          </a:p>
          <a:p>
            <a:pPr marL="914400" marR="0" lvl="1" indent="-3810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2400" b="0" i="0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Leads to Gulf of Tonkin Resolution, 1964</a:t>
            </a:r>
          </a:p>
          <a:p>
            <a:pPr marL="0" marR="0" lvl="0" indent="0" algn="l" rtl="0">
              <a:spcBef>
                <a:spcPts val="480"/>
              </a:spcBef>
              <a:buNone/>
            </a:pPr>
            <a:endParaRPr sz="2400" b="0" i="0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810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2400" b="0" i="0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Congress gave President power to defend American troops in Vietnam…President could “take all necessary measures” to protect US forces against attack</a:t>
            </a:r>
          </a:p>
          <a:p>
            <a:pPr marL="0" marR="0" lvl="0" indent="0" algn="l" rtl="0">
              <a:spcBef>
                <a:spcPts val="480"/>
              </a:spcBef>
              <a:buNone/>
            </a:pPr>
            <a:endParaRPr sz="2400" b="0" i="0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2286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sz="2400" b="0" i="0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Allowed Johnson to send troops WITHOUT an official Congressional declaration of war</a:t>
            </a:r>
            <a:r>
              <a:rPr lang="en-US" sz="2000" b="0" i="0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533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Ground War 1965-1968</a:t>
            </a:r>
            <a:b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000" b="0" i="0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342900" marR="0" lvl="0" indent="-2921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  <a:buChar char="•"/>
            </a:pPr>
            <a:r>
              <a:rPr lang="en-US" sz="2000" b="0" i="0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US believed that because of its superior military power, they would win…BUT!</a:t>
            </a:r>
          </a:p>
          <a:p>
            <a:pPr marR="0" lvl="1" indent="4572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  <a:buChar char="–"/>
            </a:pPr>
            <a:r>
              <a:rPr lang="en-US" sz="2000" b="0" i="0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Troops not used to the jungle terrain and guerrilla tactics</a:t>
            </a:r>
          </a:p>
          <a:p>
            <a:pPr marR="0" lvl="1" indent="4572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  <a:buChar char="–"/>
            </a:pPr>
            <a:r>
              <a:rPr lang="en-US" sz="2000" b="0" i="0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Ground war consisted of search and destroy missions:</a:t>
            </a:r>
          </a:p>
          <a:p>
            <a:pPr marL="742950" marR="0" lvl="1" indent="-28575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  <a:buChar char="–"/>
            </a:pPr>
            <a:r>
              <a:rPr lang="en-US" sz="2000" b="0" i="0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measure success by body counts (on TV every night)</a:t>
            </a:r>
          </a:p>
          <a:p>
            <a:pPr marL="742950" marR="0" lvl="1" indent="-28575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  <a:buChar char="–"/>
            </a:pPr>
            <a:r>
              <a:rPr lang="en-US" sz="2000" b="0" i="0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VC began to set traps so when bodies were counted they would go off and hit US soldiers</a:t>
            </a:r>
          </a:p>
          <a:p>
            <a:pPr marL="0" marR="0" lvl="0" indent="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GOODNIGHT SAIGON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title"/>
          </p:nvPr>
        </p:nvSpPr>
        <p:spPr>
          <a:xfrm>
            <a:off x="1447800" y="0"/>
            <a:ext cx="4495800" cy="143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Air War</a:t>
            </a:r>
            <a:br>
              <a:rPr lang="en-US"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1965-1968</a:t>
            </a:r>
          </a:p>
        </p:txBody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7924800" cy="502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3000" b="0" i="0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1965:  Sustained bombing of North Vietnam</a:t>
            </a:r>
          </a:p>
          <a:p>
            <a:pPr marL="9144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774"/>
              <a:buFont typeface="Merriweather"/>
            </a:pPr>
            <a:r>
              <a:rPr lang="en-US" sz="3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</a:t>
            </a:r>
            <a:r>
              <a:rPr lang="en-US" sz="3100" b="0" i="0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peration Rolling Thunder</a:t>
            </a:r>
            <a:r>
              <a:rPr lang="en-US" sz="3000" b="0" i="0" strike="noStrike" cap="none">
                <a:solidFill>
                  <a:srgbClr val="EC2D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000" b="0" i="0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(March 2, 1965)</a:t>
            </a: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3000" b="0" i="0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Downed Pilots: P.O.W.s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28571"/>
              <a:buFont typeface="Calibri"/>
              <a:buNone/>
            </a:pPr>
            <a:endParaRPr/>
          </a:p>
        </p:txBody>
      </p:sp>
      <p:pic>
        <p:nvPicPr>
          <p:cNvPr id="488" name="Shape 4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152400"/>
            <a:ext cx="1676400" cy="1420800"/>
          </a:xfrm>
          <a:prstGeom prst="rect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title"/>
          </p:nvPr>
        </p:nvSpPr>
        <p:spPr>
          <a:xfrm>
            <a:off x="2057400" y="274637"/>
            <a:ext cx="5181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than bombs</a:t>
            </a:r>
          </a:p>
        </p:txBody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2390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Napalm was dropped from planes</a:t>
            </a:r>
          </a:p>
          <a:p>
            <a:pPr marL="914400" marR="0" lvl="1" indent="-3810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j</a:t>
            </a:r>
            <a:r>
              <a:rPr lang="en-US"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elly-like gasoline that clung to flesh and burned; used to set fire to jungles</a:t>
            </a:r>
          </a:p>
          <a:p>
            <a:pPr marL="0" marR="0" lvl="0" indent="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8100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Agent Orange was a defoliant (killed plants)</a:t>
            </a:r>
          </a:p>
          <a:p>
            <a:pPr marL="914400" marR="0" lvl="1" indent="-38100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used to destroy jungle cover used by guerillas</a:t>
            </a:r>
          </a:p>
          <a:p>
            <a:pPr marL="457200" marR="0" lvl="0" indent="-38100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Affect on US troops?</a:t>
            </a:r>
          </a:p>
          <a:p>
            <a:pPr marL="0" marR="0" lvl="0" indent="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ORANGE CRUSH!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0" i="0" u="sng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AMERICAN TROOPS</a:t>
            </a:r>
          </a:p>
        </p:txBody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0" lvl="0" indent="-191910" rtl="0">
              <a:lnSpc>
                <a:spcPct val="120000"/>
              </a:lnSpc>
              <a:spcBef>
                <a:spcPts val="396"/>
              </a:spcBef>
              <a:buSzPct val="101010"/>
              <a:buFont typeface="Arial"/>
              <a:buChar char="●"/>
            </a:pPr>
            <a:r>
              <a:rPr lang="en-US" sz="2222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Had superior weapons</a:t>
            </a:r>
          </a:p>
          <a:p>
            <a:pPr marL="381000" lvl="0" indent="-191910" rtl="0">
              <a:lnSpc>
                <a:spcPct val="120000"/>
              </a:lnSpc>
              <a:spcBef>
                <a:spcPts val="396"/>
              </a:spcBef>
              <a:buSzPct val="101010"/>
              <a:buFont typeface="Arial"/>
              <a:buChar char="●"/>
            </a:pPr>
            <a:r>
              <a:rPr lang="en-US" sz="2222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Were unprepared for heat, terrain, or guerrilla tactics</a:t>
            </a:r>
          </a:p>
          <a:p>
            <a:pPr marL="381000" lvl="0" indent="-191910" rtl="0">
              <a:lnSpc>
                <a:spcPct val="120000"/>
              </a:lnSpc>
              <a:spcBef>
                <a:spcPts val="396"/>
              </a:spcBef>
              <a:buSzPct val="101010"/>
              <a:buFont typeface="Arial"/>
              <a:buChar char="●"/>
            </a:pPr>
            <a:r>
              <a:rPr lang="en-US" sz="2222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Lacked support of most South Vietnamese</a:t>
            </a:r>
          </a:p>
          <a:p>
            <a:pPr marL="381000" lvl="0" indent="-191910" rtl="0">
              <a:lnSpc>
                <a:spcPct val="120000"/>
              </a:lnSpc>
              <a:spcBef>
                <a:spcPts val="396"/>
              </a:spcBef>
              <a:buSzPct val="101010"/>
              <a:buFont typeface="Arial"/>
              <a:buChar char="●"/>
            </a:pPr>
            <a:r>
              <a:rPr lang="en-US" sz="2222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Most never saw the enemy but constantly faced the possibility of sudden danger.</a:t>
            </a:r>
          </a:p>
          <a:p>
            <a:pPr marL="0" lvl="0" indent="0" rtl="0">
              <a:lnSpc>
                <a:spcPct val="120000"/>
              </a:lnSpc>
              <a:spcBef>
                <a:spcPts val="396"/>
              </a:spcBef>
              <a:buNone/>
            </a:pPr>
            <a:endParaRPr sz="2222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120000"/>
              </a:lnSpc>
              <a:spcBef>
                <a:spcPts val="396"/>
              </a:spcBef>
              <a:buNone/>
            </a:pPr>
            <a:r>
              <a:rPr lang="en-US" sz="2222" b="1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GIMME SHELTER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title"/>
          </p:nvPr>
        </p:nvSpPr>
        <p:spPr>
          <a:xfrm>
            <a:off x="1905000" y="92075"/>
            <a:ext cx="5486400" cy="143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Who Is the Enemy?</a:t>
            </a:r>
          </a:p>
        </p:txBody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6934200" cy="396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4675" marR="0" lvl="0" indent="-574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"/>
            </a:pPr>
            <a:r>
              <a:rPr lang="en-US" sz="3200" b="1" i="0" u="none" strike="noStrike" cap="none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</a:rPr>
              <a:t>Vietcong</a:t>
            </a:r>
            <a:r>
              <a:rPr lang="en-US" sz="32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:</a:t>
            </a:r>
          </a:p>
          <a:p>
            <a:pPr marL="1090612" marR="0" lvl="1" indent="-4048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3CC"/>
              </a:buClr>
              <a:buSzPct val="59999"/>
              <a:buFont typeface="Merriweather"/>
            </a:pPr>
            <a:r>
              <a:rPr lang="en-US" sz="28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Farmers by day; guerillas at night.</a:t>
            </a:r>
          </a:p>
          <a:p>
            <a:pPr marR="0" lvl="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Support??</a:t>
            </a:r>
          </a:p>
          <a:p>
            <a:pPr marL="1090612" marR="0" lvl="1" indent="-4048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3CC"/>
              </a:buClr>
              <a:buSzPct val="59999"/>
              <a:buFont typeface="Merriweather"/>
            </a:pPr>
            <a:r>
              <a:rPr lang="en-US" sz="28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Patient people willing to accept many casualties.</a:t>
            </a:r>
          </a:p>
          <a:p>
            <a:pPr marL="1090612" marR="0" lvl="1" indent="-4048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3CC"/>
              </a:buClr>
              <a:buSzPct val="59999"/>
              <a:buFont typeface="Merriweather"/>
            </a:pPr>
            <a:r>
              <a:rPr lang="en-US" sz="28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US grossly underestimated their resolve and their resourcefulness.</a:t>
            </a:r>
          </a:p>
        </p:txBody>
      </p:sp>
      <p:sp>
        <p:nvSpPr>
          <p:cNvPr id="508" name="Shape 508"/>
          <p:cNvSpPr txBox="1"/>
          <p:nvPr/>
        </p:nvSpPr>
        <p:spPr>
          <a:xfrm>
            <a:off x="380999" y="5456237"/>
            <a:ext cx="6019800" cy="1187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0033CC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guerilla wins if he does not lose, the conventional army loses if it does not win.</a:t>
            </a:r>
            <a:r>
              <a:rPr lang="en-US" sz="2400" b="1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-- </a:t>
            </a:r>
            <a:r>
              <a:rPr lang="en-US" sz="2400" b="1" i="0" u="none" strike="noStrike" cap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Mao Zedong</a:t>
            </a:r>
          </a:p>
        </p:txBody>
      </p:sp>
      <p:grpSp>
        <p:nvGrpSpPr>
          <p:cNvPr id="509" name="Shape 509"/>
          <p:cNvGrpSpPr/>
          <p:nvPr/>
        </p:nvGrpSpPr>
        <p:grpSpPr>
          <a:xfrm flipH="1">
            <a:off x="6400520" y="4418210"/>
            <a:ext cx="1587208" cy="2134989"/>
            <a:chOff x="6092825" y="3732212"/>
            <a:chExt cx="1814575" cy="2439987"/>
          </a:xfrm>
        </p:grpSpPr>
        <p:sp>
          <p:nvSpPr>
            <p:cNvPr id="510" name="Shape 510"/>
            <p:cNvSpPr/>
            <p:nvPr/>
          </p:nvSpPr>
          <p:spPr>
            <a:xfrm>
              <a:off x="6096000" y="3733800"/>
              <a:ext cx="1811400" cy="2438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6684961" y="5695950"/>
              <a:ext cx="566736" cy="320675"/>
            </a:xfrm>
            <a:custGeom>
              <a:avLst/>
              <a:gdLst/>
              <a:ahLst/>
              <a:cxnLst/>
              <a:rect l="0" t="0" r="0" b="0"/>
              <a:pathLst>
                <a:path w="1072" h="604" extrusionOk="0">
                  <a:moveTo>
                    <a:pt x="61" y="38"/>
                  </a:moveTo>
                  <a:lnTo>
                    <a:pt x="64" y="91"/>
                  </a:lnTo>
                  <a:lnTo>
                    <a:pt x="64" y="164"/>
                  </a:lnTo>
                  <a:lnTo>
                    <a:pt x="65" y="239"/>
                  </a:lnTo>
                  <a:lnTo>
                    <a:pt x="66" y="292"/>
                  </a:lnTo>
                  <a:lnTo>
                    <a:pt x="43" y="347"/>
                  </a:lnTo>
                  <a:lnTo>
                    <a:pt x="24" y="397"/>
                  </a:lnTo>
                  <a:lnTo>
                    <a:pt x="12" y="441"/>
                  </a:lnTo>
                  <a:lnTo>
                    <a:pt x="3" y="480"/>
                  </a:lnTo>
                  <a:lnTo>
                    <a:pt x="0" y="514"/>
                  </a:lnTo>
                  <a:lnTo>
                    <a:pt x="2" y="542"/>
                  </a:lnTo>
                  <a:lnTo>
                    <a:pt x="9" y="564"/>
                  </a:lnTo>
                  <a:lnTo>
                    <a:pt x="23" y="582"/>
                  </a:lnTo>
                  <a:lnTo>
                    <a:pt x="42" y="595"/>
                  </a:lnTo>
                  <a:lnTo>
                    <a:pt x="67" y="601"/>
                  </a:lnTo>
                  <a:lnTo>
                    <a:pt x="99" y="604"/>
                  </a:lnTo>
                  <a:lnTo>
                    <a:pt x="137" y="601"/>
                  </a:lnTo>
                  <a:lnTo>
                    <a:pt x="181" y="593"/>
                  </a:lnTo>
                  <a:lnTo>
                    <a:pt x="232" y="580"/>
                  </a:lnTo>
                  <a:lnTo>
                    <a:pt x="290" y="563"/>
                  </a:lnTo>
                  <a:lnTo>
                    <a:pt x="356" y="540"/>
                  </a:lnTo>
                  <a:lnTo>
                    <a:pt x="371" y="542"/>
                  </a:lnTo>
                  <a:lnTo>
                    <a:pt x="385" y="544"/>
                  </a:lnTo>
                  <a:lnTo>
                    <a:pt x="400" y="546"/>
                  </a:lnTo>
                  <a:lnTo>
                    <a:pt x="415" y="548"/>
                  </a:lnTo>
                  <a:lnTo>
                    <a:pt x="430" y="549"/>
                  </a:lnTo>
                  <a:lnTo>
                    <a:pt x="445" y="552"/>
                  </a:lnTo>
                  <a:lnTo>
                    <a:pt x="460" y="553"/>
                  </a:lnTo>
                  <a:lnTo>
                    <a:pt x="477" y="554"/>
                  </a:lnTo>
                  <a:lnTo>
                    <a:pt x="492" y="557"/>
                  </a:lnTo>
                  <a:lnTo>
                    <a:pt x="507" y="558"/>
                  </a:lnTo>
                  <a:lnTo>
                    <a:pt x="522" y="561"/>
                  </a:lnTo>
                  <a:lnTo>
                    <a:pt x="538" y="562"/>
                  </a:lnTo>
                  <a:lnTo>
                    <a:pt x="553" y="564"/>
                  </a:lnTo>
                  <a:lnTo>
                    <a:pt x="568" y="566"/>
                  </a:lnTo>
                  <a:lnTo>
                    <a:pt x="582" y="568"/>
                  </a:lnTo>
                  <a:lnTo>
                    <a:pt x="597" y="569"/>
                  </a:lnTo>
                  <a:lnTo>
                    <a:pt x="617" y="569"/>
                  </a:lnTo>
                  <a:lnTo>
                    <a:pt x="639" y="569"/>
                  </a:lnTo>
                  <a:lnTo>
                    <a:pt x="659" y="568"/>
                  </a:lnTo>
                  <a:lnTo>
                    <a:pt x="679" y="567"/>
                  </a:lnTo>
                  <a:lnTo>
                    <a:pt x="698" y="567"/>
                  </a:lnTo>
                  <a:lnTo>
                    <a:pt x="717" y="566"/>
                  </a:lnTo>
                  <a:lnTo>
                    <a:pt x="735" y="563"/>
                  </a:lnTo>
                  <a:lnTo>
                    <a:pt x="751" y="561"/>
                  </a:lnTo>
                  <a:lnTo>
                    <a:pt x="768" y="558"/>
                  </a:lnTo>
                  <a:lnTo>
                    <a:pt x="782" y="554"/>
                  </a:lnTo>
                  <a:lnTo>
                    <a:pt x="795" y="549"/>
                  </a:lnTo>
                  <a:lnTo>
                    <a:pt x="807" y="544"/>
                  </a:lnTo>
                  <a:lnTo>
                    <a:pt x="818" y="539"/>
                  </a:lnTo>
                  <a:lnTo>
                    <a:pt x="827" y="532"/>
                  </a:lnTo>
                  <a:lnTo>
                    <a:pt x="833" y="524"/>
                  </a:lnTo>
                  <a:lnTo>
                    <a:pt x="838" y="515"/>
                  </a:lnTo>
                  <a:lnTo>
                    <a:pt x="860" y="527"/>
                  </a:lnTo>
                  <a:lnTo>
                    <a:pt x="881" y="537"/>
                  </a:lnTo>
                  <a:lnTo>
                    <a:pt x="902" y="544"/>
                  </a:lnTo>
                  <a:lnTo>
                    <a:pt x="922" y="551"/>
                  </a:lnTo>
                  <a:lnTo>
                    <a:pt x="941" y="554"/>
                  </a:lnTo>
                  <a:lnTo>
                    <a:pt x="960" y="556"/>
                  </a:lnTo>
                  <a:lnTo>
                    <a:pt x="977" y="556"/>
                  </a:lnTo>
                  <a:lnTo>
                    <a:pt x="994" y="552"/>
                  </a:lnTo>
                  <a:lnTo>
                    <a:pt x="1008" y="547"/>
                  </a:lnTo>
                  <a:lnTo>
                    <a:pt x="1022" y="539"/>
                  </a:lnTo>
                  <a:lnTo>
                    <a:pt x="1034" y="529"/>
                  </a:lnTo>
                  <a:lnTo>
                    <a:pt x="1046" y="518"/>
                  </a:lnTo>
                  <a:lnTo>
                    <a:pt x="1055" y="503"/>
                  </a:lnTo>
                  <a:lnTo>
                    <a:pt x="1062" y="485"/>
                  </a:lnTo>
                  <a:lnTo>
                    <a:pt x="1068" y="463"/>
                  </a:lnTo>
                  <a:lnTo>
                    <a:pt x="1072" y="441"/>
                  </a:lnTo>
                  <a:lnTo>
                    <a:pt x="1048" y="434"/>
                  </a:lnTo>
                  <a:lnTo>
                    <a:pt x="1024" y="428"/>
                  </a:lnTo>
                  <a:lnTo>
                    <a:pt x="1000" y="422"/>
                  </a:lnTo>
                  <a:lnTo>
                    <a:pt x="976" y="415"/>
                  </a:lnTo>
                  <a:lnTo>
                    <a:pt x="951" y="410"/>
                  </a:lnTo>
                  <a:lnTo>
                    <a:pt x="927" y="404"/>
                  </a:lnTo>
                  <a:lnTo>
                    <a:pt x="903" y="398"/>
                  </a:lnTo>
                  <a:lnTo>
                    <a:pt x="879" y="391"/>
                  </a:lnTo>
                  <a:lnTo>
                    <a:pt x="851" y="381"/>
                  </a:lnTo>
                  <a:lnTo>
                    <a:pt x="824" y="371"/>
                  </a:lnTo>
                  <a:lnTo>
                    <a:pt x="799" y="361"/>
                  </a:lnTo>
                  <a:lnTo>
                    <a:pt x="774" y="351"/>
                  </a:lnTo>
                  <a:lnTo>
                    <a:pt x="750" y="341"/>
                  </a:lnTo>
                  <a:lnTo>
                    <a:pt x="726" y="331"/>
                  </a:lnTo>
                  <a:lnTo>
                    <a:pt x="702" y="321"/>
                  </a:lnTo>
                  <a:lnTo>
                    <a:pt x="678" y="312"/>
                  </a:lnTo>
                  <a:lnTo>
                    <a:pt x="654" y="303"/>
                  </a:lnTo>
                  <a:lnTo>
                    <a:pt x="629" y="294"/>
                  </a:lnTo>
                  <a:lnTo>
                    <a:pt x="602" y="285"/>
                  </a:lnTo>
                  <a:lnTo>
                    <a:pt x="575" y="277"/>
                  </a:lnTo>
                  <a:lnTo>
                    <a:pt x="546" y="269"/>
                  </a:lnTo>
                  <a:lnTo>
                    <a:pt x="516" y="261"/>
                  </a:lnTo>
                  <a:lnTo>
                    <a:pt x="484" y="254"/>
                  </a:lnTo>
                  <a:lnTo>
                    <a:pt x="450" y="248"/>
                  </a:lnTo>
                  <a:lnTo>
                    <a:pt x="401" y="230"/>
                  </a:lnTo>
                  <a:lnTo>
                    <a:pt x="367" y="203"/>
                  </a:lnTo>
                  <a:lnTo>
                    <a:pt x="347" y="172"/>
                  </a:lnTo>
                  <a:lnTo>
                    <a:pt x="338" y="136"/>
                  </a:lnTo>
                  <a:lnTo>
                    <a:pt x="337" y="100"/>
                  </a:lnTo>
                  <a:lnTo>
                    <a:pt x="340" y="65"/>
                  </a:lnTo>
                  <a:lnTo>
                    <a:pt x="345" y="30"/>
                  </a:lnTo>
                  <a:lnTo>
                    <a:pt x="350" y="0"/>
                  </a:lnTo>
                  <a:lnTo>
                    <a:pt x="333" y="3"/>
                  </a:lnTo>
                  <a:lnTo>
                    <a:pt x="314" y="5"/>
                  </a:lnTo>
                  <a:lnTo>
                    <a:pt x="296" y="8"/>
                  </a:lnTo>
                  <a:lnTo>
                    <a:pt x="278" y="9"/>
                  </a:lnTo>
                  <a:lnTo>
                    <a:pt x="259" y="11"/>
                  </a:lnTo>
                  <a:lnTo>
                    <a:pt x="242" y="14"/>
                  </a:lnTo>
                  <a:lnTo>
                    <a:pt x="224" y="17"/>
                  </a:lnTo>
                  <a:lnTo>
                    <a:pt x="206" y="19"/>
                  </a:lnTo>
                  <a:lnTo>
                    <a:pt x="187" y="22"/>
                  </a:lnTo>
                  <a:lnTo>
                    <a:pt x="170" y="24"/>
                  </a:lnTo>
                  <a:lnTo>
                    <a:pt x="152" y="27"/>
                  </a:lnTo>
                  <a:lnTo>
                    <a:pt x="133" y="28"/>
                  </a:lnTo>
                  <a:lnTo>
                    <a:pt x="115" y="30"/>
                  </a:lnTo>
                  <a:lnTo>
                    <a:pt x="98" y="33"/>
                  </a:lnTo>
                  <a:lnTo>
                    <a:pt x="79" y="35"/>
                  </a:lnTo>
                  <a:lnTo>
                    <a:pt x="61" y="38"/>
                  </a:lnTo>
                  <a:close/>
                </a:path>
              </a:pathLst>
            </a:custGeom>
            <a:solidFill>
              <a:srgbClr val="F2CCA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6684961" y="5695950"/>
              <a:ext cx="566736" cy="320675"/>
            </a:xfrm>
            <a:custGeom>
              <a:avLst/>
              <a:gdLst/>
              <a:ahLst/>
              <a:cxnLst/>
              <a:rect l="0" t="0" r="0" b="0"/>
              <a:pathLst>
                <a:path w="1072" h="604" extrusionOk="0">
                  <a:moveTo>
                    <a:pt x="61" y="38"/>
                  </a:moveTo>
                  <a:lnTo>
                    <a:pt x="61" y="38"/>
                  </a:lnTo>
                  <a:lnTo>
                    <a:pt x="64" y="91"/>
                  </a:lnTo>
                  <a:lnTo>
                    <a:pt x="64" y="164"/>
                  </a:lnTo>
                  <a:lnTo>
                    <a:pt x="65" y="239"/>
                  </a:lnTo>
                  <a:lnTo>
                    <a:pt x="66" y="292"/>
                  </a:lnTo>
                  <a:lnTo>
                    <a:pt x="43" y="347"/>
                  </a:lnTo>
                  <a:lnTo>
                    <a:pt x="24" y="397"/>
                  </a:lnTo>
                  <a:lnTo>
                    <a:pt x="12" y="441"/>
                  </a:lnTo>
                  <a:lnTo>
                    <a:pt x="3" y="480"/>
                  </a:lnTo>
                  <a:lnTo>
                    <a:pt x="0" y="514"/>
                  </a:lnTo>
                  <a:lnTo>
                    <a:pt x="2" y="542"/>
                  </a:lnTo>
                  <a:lnTo>
                    <a:pt x="9" y="564"/>
                  </a:lnTo>
                  <a:lnTo>
                    <a:pt x="23" y="582"/>
                  </a:lnTo>
                  <a:lnTo>
                    <a:pt x="42" y="595"/>
                  </a:lnTo>
                  <a:lnTo>
                    <a:pt x="67" y="601"/>
                  </a:lnTo>
                  <a:lnTo>
                    <a:pt x="99" y="604"/>
                  </a:lnTo>
                  <a:lnTo>
                    <a:pt x="137" y="601"/>
                  </a:lnTo>
                  <a:lnTo>
                    <a:pt x="181" y="593"/>
                  </a:lnTo>
                  <a:lnTo>
                    <a:pt x="232" y="580"/>
                  </a:lnTo>
                  <a:lnTo>
                    <a:pt x="290" y="563"/>
                  </a:lnTo>
                  <a:lnTo>
                    <a:pt x="356" y="540"/>
                  </a:lnTo>
                  <a:lnTo>
                    <a:pt x="371" y="542"/>
                  </a:lnTo>
                  <a:lnTo>
                    <a:pt x="385" y="544"/>
                  </a:lnTo>
                  <a:lnTo>
                    <a:pt x="400" y="546"/>
                  </a:lnTo>
                  <a:lnTo>
                    <a:pt x="415" y="548"/>
                  </a:lnTo>
                  <a:lnTo>
                    <a:pt x="430" y="549"/>
                  </a:lnTo>
                  <a:lnTo>
                    <a:pt x="445" y="552"/>
                  </a:lnTo>
                  <a:lnTo>
                    <a:pt x="460" y="553"/>
                  </a:lnTo>
                  <a:lnTo>
                    <a:pt x="477" y="554"/>
                  </a:lnTo>
                  <a:lnTo>
                    <a:pt x="492" y="557"/>
                  </a:lnTo>
                  <a:lnTo>
                    <a:pt x="507" y="558"/>
                  </a:lnTo>
                  <a:lnTo>
                    <a:pt x="522" y="561"/>
                  </a:lnTo>
                  <a:lnTo>
                    <a:pt x="538" y="562"/>
                  </a:lnTo>
                  <a:lnTo>
                    <a:pt x="553" y="564"/>
                  </a:lnTo>
                  <a:lnTo>
                    <a:pt x="568" y="566"/>
                  </a:lnTo>
                  <a:lnTo>
                    <a:pt x="582" y="568"/>
                  </a:lnTo>
                  <a:lnTo>
                    <a:pt x="597" y="569"/>
                  </a:lnTo>
                  <a:lnTo>
                    <a:pt x="617" y="569"/>
                  </a:lnTo>
                  <a:lnTo>
                    <a:pt x="639" y="569"/>
                  </a:lnTo>
                  <a:lnTo>
                    <a:pt x="659" y="568"/>
                  </a:lnTo>
                  <a:lnTo>
                    <a:pt x="679" y="567"/>
                  </a:lnTo>
                  <a:lnTo>
                    <a:pt x="698" y="567"/>
                  </a:lnTo>
                  <a:lnTo>
                    <a:pt x="717" y="566"/>
                  </a:lnTo>
                  <a:lnTo>
                    <a:pt x="735" y="563"/>
                  </a:lnTo>
                  <a:lnTo>
                    <a:pt x="751" y="561"/>
                  </a:lnTo>
                  <a:lnTo>
                    <a:pt x="768" y="558"/>
                  </a:lnTo>
                  <a:lnTo>
                    <a:pt x="782" y="554"/>
                  </a:lnTo>
                  <a:lnTo>
                    <a:pt x="795" y="549"/>
                  </a:lnTo>
                  <a:lnTo>
                    <a:pt x="807" y="544"/>
                  </a:lnTo>
                  <a:lnTo>
                    <a:pt x="818" y="539"/>
                  </a:lnTo>
                  <a:lnTo>
                    <a:pt x="827" y="532"/>
                  </a:lnTo>
                  <a:lnTo>
                    <a:pt x="833" y="524"/>
                  </a:lnTo>
                  <a:lnTo>
                    <a:pt x="838" y="515"/>
                  </a:lnTo>
                  <a:lnTo>
                    <a:pt x="860" y="527"/>
                  </a:lnTo>
                  <a:lnTo>
                    <a:pt x="881" y="537"/>
                  </a:lnTo>
                  <a:lnTo>
                    <a:pt x="902" y="544"/>
                  </a:lnTo>
                  <a:lnTo>
                    <a:pt x="922" y="551"/>
                  </a:lnTo>
                  <a:lnTo>
                    <a:pt x="941" y="554"/>
                  </a:lnTo>
                  <a:lnTo>
                    <a:pt x="960" y="556"/>
                  </a:lnTo>
                  <a:lnTo>
                    <a:pt x="977" y="556"/>
                  </a:lnTo>
                  <a:lnTo>
                    <a:pt x="994" y="552"/>
                  </a:lnTo>
                  <a:lnTo>
                    <a:pt x="1008" y="547"/>
                  </a:lnTo>
                  <a:lnTo>
                    <a:pt x="1022" y="539"/>
                  </a:lnTo>
                  <a:lnTo>
                    <a:pt x="1034" y="529"/>
                  </a:lnTo>
                  <a:lnTo>
                    <a:pt x="1046" y="518"/>
                  </a:lnTo>
                  <a:lnTo>
                    <a:pt x="1055" y="503"/>
                  </a:lnTo>
                  <a:lnTo>
                    <a:pt x="1062" y="485"/>
                  </a:lnTo>
                  <a:lnTo>
                    <a:pt x="1068" y="463"/>
                  </a:lnTo>
                  <a:lnTo>
                    <a:pt x="1072" y="441"/>
                  </a:lnTo>
                  <a:lnTo>
                    <a:pt x="1048" y="434"/>
                  </a:lnTo>
                  <a:lnTo>
                    <a:pt x="1024" y="428"/>
                  </a:lnTo>
                  <a:lnTo>
                    <a:pt x="1000" y="422"/>
                  </a:lnTo>
                  <a:lnTo>
                    <a:pt x="976" y="415"/>
                  </a:lnTo>
                  <a:lnTo>
                    <a:pt x="951" y="410"/>
                  </a:lnTo>
                  <a:lnTo>
                    <a:pt x="927" y="404"/>
                  </a:lnTo>
                  <a:lnTo>
                    <a:pt x="903" y="398"/>
                  </a:lnTo>
                  <a:lnTo>
                    <a:pt x="879" y="391"/>
                  </a:lnTo>
                  <a:lnTo>
                    <a:pt x="851" y="381"/>
                  </a:lnTo>
                  <a:lnTo>
                    <a:pt x="824" y="371"/>
                  </a:lnTo>
                  <a:lnTo>
                    <a:pt x="799" y="361"/>
                  </a:lnTo>
                  <a:lnTo>
                    <a:pt x="774" y="351"/>
                  </a:lnTo>
                  <a:lnTo>
                    <a:pt x="750" y="341"/>
                  </a:lnTo>
                  <a:lnTo>
                    <a:pt x="726" y="331"/>
                  </a:lnTo>
                  <a:lnTo>
                    <a:pt x="702" y="321"/>
                  </a:lnTo>
                  <a:lnTo>
                    <a:pt x="678" y="312"/>
                  </a:lnTo>
                  <a:lnTo>
                    <a:pt x="654" y="303"/>
                  </a:lnTo>
                  <a:lnTo>
                    <a:pt x="629" y="294"/>
                  </a:lnTo>
                  <a:lnTo>
                    <a:pt x="602" y="285"/>
                  </a:lnTo>
                  <a:lnTo>
                    <a:pt x="575" y="277"/>
                  </a:lnTo>
                  <a:lnTo>
                    <a:pt x="546" y="269"/>
                  </a:lnTo>
                  <a:lnTo>
                    <a:pt x="516" y="261"/>
                  </a:lnTo>
                  <a:lnTo>
                    <a:pt x="484" y="254"/>
                  </a:lnTo>
                  <a:lnTo>
                    <a:pt x="450" y="248"/>
                  </a:lnTo>
                  <a:lnTo>
                    <a:pt x="401" y="230"/>
                  </a:lnTo>
                  <a:lnTo>
                    <a:pt x="367" y="203"/>
                  </a:lnTo>
                  <a:lnTo>
                    <a:pt x="347" y="172"/>
                  </a:lnTo>
                  <a:lnTo>
                    <a:pt x="338" y="136"/>
                  </a:lnTo>
                  <a:lnTo>
                    <a:pt x="337" y="100"/>
                  </a:lnTo>
                  <a:lnTo>
                    <a:pt x="340" y="65"/>
                  </a:lnTo>
                  <a:lnTo>
                    <a:pt x="345" y="30"/>
                  </a:lnTo>
                  <a:lnTo>
                    <a:pt x="350" y="0"/>
                  </a:lnTo>
                  <a:lnTo>
                    <a:pt x="333" y="3"/>
                  </a:lnTo>
                  <a:lnTo>
                    <a:pt x="314" y="5"/>
                  </a:lnTo>
                  <a:lnTo>
                    <a:pt x="296" y="8"/>
                  </a:lnTo>
                  <a:lnTo>
                    <a:pt x="278" y="9"/>
                  </a:lnTo>
                  <a:lnTo>
                    <a:pt x="259" y="11"/>
                  </a:lnTo>
                  <a:lnTo>
                    <a:pt x="242" y="14"/>
                  </a:lnTo>
                  <a:lnTo>
                    <a:pt x="224" y="17"/>
                  </a:lnTo>
                  <a:lnTo>
                    <a:pt x="206" y="19"/>
                  </a:lnTo>
                  <a:lnTo>
                    <a:pt x="187" y="22"/>
                  </a:lnTo>
                  <a:lnTo>
                    <a:pt x="170" y="24"/>
                  </a:lnTo>
                  <a:lnTo>
                    <a:pt x="152" y="27"/>
                  </a:lnTo>
                  <a:lnTo>
                    <a:pt x="133" y="28"/>
                  </a:lnTo>
                  <a:lnTo>
                    <a:pt x="115" y="30"/>
                  </a:lnTo>
                  <a:lnTo>
                    <a:pt x="98" y="33"/>
                  </a:lnTo>
                  <a:lnTo>
                    <a:pt x="79" y="35"/>
                  </a:lnTo>
                  <a:lnTo>
                    <a:pt x="61" y="3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6721475" y="5749925"/>
              <a:ext cx="146050" cy="115887"/>
            </a:xfrm>
            <a:custGeom>
              <a:avLst/>
              <a:gdLst/>
              <a:ahLst/>
              <a:cxnLst/>
              <a:rect l="0" t="0" r="0" b="0"/>
              <a:pathLst>
                <a:path w="277" h="218" extrusionOk="0">
                  <a:moveTo>
                    <a:pt x="0" y="31"/>
                  </a:moveTo>
                  <a:lnTo>
                    <a:pt x="5" y="168"/>
                  </a:lnTo>
                  <a:lnTo>
                    <a:pt x="134" y="144"/>
                  </a:lnTo>
                  <a:lnTo>
                    <a:pt x="153" y="178"/>
                  </a:lnTo>
                  <a:lnTo>
                    <a:pt x="148" y="218"/>
                  </a:lnTo>
                  <a:lnTo>
                    <a:pt x="183" y="183"/>
                  </a:lnTo>
                  <a:lnTo>
                    <a:pt x="197" y="129"/>
                  </a:lnTo>
                  <a:lnTo>
                    <a:pt x="277" y="90"/>
                  </a:lnTo>
                  <a:lnTo>
                    <a:pt x="256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BB59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6261100" y="5789612"/>
              <a:ext cx="287336" cy="366711"/>
            </a:xfrm>
            <a:custGeom>
              <a:avLst/>
              <a:gdLst/>
              <a:ahLst/>
              <a:cxnLst/>
              <a:rect l="0" t="0" r="0" b="0"/>
              <a:pathLst>
                <a:path w="543" h="693" extrusionOk="0">
                  <a:moveTo>
                    <a:pt x="134" y="63"/>
                  </a:moveTo>
                  <a:lnTo>
                    <a:pt x="129" y="141"/>
                  </a:lnTo>
                  <a:lnTo>
                    <a:pt x="112" y="212"/>
                  </a:lnTo>
                  <a:lnTo>
                    <a:pt x="85" y="279"/>
                  </a:lnTo>
                  <a:lnTo>
                    <a:pt x="56" y="343"/>
                  </a:lnTo>
                  <a:lnTo>
                    <a:pt x="30" y="405"/>
                  </a:lnTo>
                  <a:lnTo>
                    <a:pt x="8" y="470"/>
                  </a:lnTo>
                  <a:lnTo>
                    <a:pt x="0" y="535"/>
                  </a:lnTo>
                  <a:lnTo>
                    <a:pt x="8" y="605"/>
                  </a:lnTo>
                  <a:lnTo>
                    <a:pt x="21" y="630"/>
                  </a:lnTo>
                  <a:lnTo>
                    <a:pt x="40" y="650"/>
                  </a:lnTo>
                  <a:lnTo>
                    <a:pt x="62" y="665"/>
                  </a:lnTo>
                  <a:lnTo>
                    <a:pt x="85" y="673"/>
                  </a:lnTo>
                  <a:lnTo>
                    <a:pt x="107" y="675"/>
                  </a:lnTo>
                  <a:lnTo>
                    <a:pt x="124" y="669"/>
                  </a:lnTo>
                  <a:lnTo>
                    <a:pt x="134" y="654"/>
                  </a:lnTo>
                  <a:lnTo>
                    <a:pt x="136" y="631"/>
                  </a:lnTo>
                  <a:lnTo>
                    <a:pt x="138" y="653"/>
                  </a:lnTo>
                  <a:lnTo>
                    <a:pt x="152" y="670"/>
                  </a:lnTo>
                  <a:lnTo>
                    <a:pt x="175" y="683"/>
                  </a:lnTo>
                  <a:lnTo>
                    <a:pt x="200" y="690"/>
                  </a:lnTo>
                  <a:lnTo>
                    <a:pt x="227" y="690"/>
                  </a:lnTo>
                  <a:lnTo>
                    <a:pt x="249" y="684"/>
                  </a:lnTo>
                  <a:lnTo>
                    <a:pt x="266" y="668"/>
                  </a:lnTo>
                  <a:lnTo>
                    <a:pt x="271" y="644"/>
                  </a:lnTo>
                  <a:lnTo>
                    <a:pt x="268" y="665"/>
                  </a:lnTo>
                  <a:lnTo>
                    <a:pt x="279" y="680"/>
                  </a:lnTo>
                  <a:lnTo>
                    <a:pt x="296" y="689"/>
                  </a:lnTo>
                  <a:lnTo>
                    <a:pt x="320" y="693"/>
                  </a:lnTo>
                  <a:lnTo>
                    <a:pt x="346" y="689"/>
                  </a:lnTo>
                  <a:lnTo>
                    <a:pt x="370" y="680"/>
                  </a:lnTo>
                  <a:lnTo>
                    <a:pt x="389" y="664"/>
                  </a:lnTo>
                  <a:lnTo>
                    <a:pt x="400" y="640"/>
                  </a:lnTo>
                  <a:lnTo>
                    <a:pt x="418" y="664"/>
                  </a:lnTo>
                  <a:lnTo>
                    <a:pt x="440" y="677"/>
                  </a:lnTo>
                  <a:lnTo>
                    <a:pt x="464" y="677"/>
                  </a:lnTo>
                  <a:lnTo>
                    <a:pt x="488" y="666"/>
                  </a:lnTo>
                  <a:lnTo>
                    <a:pt x="511" y="648"/>
                  </a:lnTo>
                  <a:lnTo>
                    <a:pt x="529" y="620"/>
                  </a:lnTo>
                  <a:lnTo>
                    <a:pt x="540" y="584"/>
                  </a:lnTo>
                  <a:lnTo>
                    <a:pt x="543" y="543"/>
                  </a:lnTo>
                  <a:lnTo>
                    <a:pt x="533" y="523"/>
                  </a:lnTo>
                  <a:lnTo>
                    <a:pt x="523" y="502"/>
                  </a:lnTo>
                  <a:lnTo>
                    <a:pt x="512" y="482"/>
                  </a:lnTo>
                  <a:lnTo>
                    <a:pt x="502" y="462"/>
                  </a:lnTo>
                  <a:lnTo>
                    <a:pt x="492" y="442"/>
                  </a:lnTo>
                  <a:lnTo>
                    <a:pt x="482" y="422"/>
                  </a:lnTo>
                  <a:lnTo>
                    <a:pt x="472" y="401"/>
                  </a:lnTo>
                  <a:lnTo>
                    <a:pt x="462" y="381"/>
                  </a:lnTo>
                  <a:lnTo>
                    <a:pt x="454" y="339"/>
                  </a:lnTo>
                  <a:lnTo>
                    <a:pt x="448" y="293"/>
                  </a:lnTo>
                  <a:lnTo>
                    <a:pt x="442" y="242"/>
                  </a:lnTo>
                  <a:lnTo>
                    <a:pt x="437" y="191"/>
                  </a:lnTo>
                  <a:lnTo>
                    <a:pt x="430" y="139"/>
                  </a:lnTo>
                  <a:lnTo>
                    <a:pt x="424" y="88"/>
                  </a:lnTo>
                  <a:lnTo>
                    <a:pt x="418" y="42"/>
                  </a:lnTo>
                  <a:lnTo>
                    <a:pt x="410" y="0"/>
                  </a:lnTo>
                  <a:lnTo>
                    <a:pt x="392" y="4"/>
                  </a:lnTo>
                  <a:lnTo>
                    <a:pt x="376" y="7"/>
                  </a:lnTo>
                  <a:lnTo>
                    <a:pt x="358" y="11"/>
                  </a:lnTo>
                  <a:lnTo>
                    <a:pt x="341" y="16"/>
                  </a:lnTo>
                  <a:lnTo>
                    <a:pt x="324" y="20"/>
                  </a:lnTo>
                  <a:lnTo>
                    <a:pt x="306" y="24"/>
                  </a:lnTo>
                  <a:lnTo>
                    <a:pt x="289" y="28"/>
                  </a:lnTo>
                  <a:lnTo>
                    <a:pt x="272" y="31"/>
                  </a:lnTo>
                  <a:lnTo>
                    <a:pt x="255" y="35"/>
                  </a:lnTo>
                  <a:lnTo>
                    <a:pt x="237" y="39"/>
                  </a:lnTo>
                  <a:lnTo>
                    <a:pt x="220" y="43"/>
                  </a:lnTo>
                  <a:lnTo>
                    <a:pt x="203" y="47"/>
                  </a:lnTo>
                  <a:lnTo>
                    <a:pt x="186" y="52"/>
                  </a:lnTo>
                  <a:lnTo>
                    <a:pt x="169" y="55"/>
                  </a:lnTo>
                  <a:lnTo>
                    <a:pt x="152" y="59"/>
                  </a:lnTo>
                  <a:lnTo>
                    <a:pt x="134" y="63"/>
                  </a:lnTo>
                  <a:close/>
                </a:path>
              </a:pathLst>
            </a:custGeom>
            <a:solidFill>
              <a:srgbClr val="F2CCA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6261100" y="5789612"/>
              <a:ext cx="287336" cy="366711"/>
            </a:xfrm>
            <a:custGeom>
              <a:avLst/>
              <a:gdLst/>
              <a:ahLst/>
              <a:cxnLst/>
              <a:rect l="0" t="0" r="0" b="0"/>
              <a:pathLst>
                <a:path w="543" h="693" extrusionOk="0">
                  <a:moveTo>
                    <a:pt x="134" y="63"/>
                  </a:moveTo>
                  <a:lnTo>
                    <a:pt x="134" y="63"/>
                  </a:lnTo>
                  <a:lnTo>
                    <a:pt x="129" y="141"/>
                  </a:lnTo>
                  <a:lnTo>
                    <a:pt x="112" y="212"/>
                  </a:lnTo>
                  <a:lnTo>
                    <a:pt x="85" y="279"/>
                  </a:lnTo>
                  <a:lnTo>
                    <a:pt x="56" y="343"/>
                  </a:lnTo>
                  <a:lnTo>
                    <a:pt x="30" y="405"/>
                  </a:lnTo>
                  <a:lnTo>
                    <a:pt x="8" y="470"/>
                  </a:lnTo>
                  <a:lnTo>
                    <a:pt x="0" y="535"/>
                  </a:lnTo>
                  <a:lnTo>
                    <a:pt x="8" y="605"/>
                  </a:lnTo>
                  <a:lnTo>
                    <a:pt x="21" y="630"/>
                  </a:lnTo>
                  <a:lnTo>
                    <a:pt x="40" y="650"/>
                  </a:lnTo>
                  <a:lnTo>
                    <a:pt x="62" y="665"/>
                  </a:lnTo>
                  <a:lnTo>
                    <a:pt x="85" y="673"/>
                  </a:lnTo>
                  <a:lnTo>
                    <a:pt x="107" y="675"/>
                  </a:lnTo>
                  <a:lnTo>
                    <a:pt x="124" y="669"/>
                  </a:lnTo>
                  <a:lnTo>
                    <a:pt x="134" y="654"/>
                  </a:lnTo>
                  <a:lnTo>
                    <a:pt x="136" y="631"/>
                  </a:lnTo>
                  <a:lnTo>
                    <a:pt x="138" y="653"/>
                  </a:lnTo>
                  <a:lnTo>
                    <a:pt x="152" y="670"/>
                  </a:lnTo>
                  <a:lnTo>
                    <a:pt x="175" y="683"/>
                  </a:lnTo>
                  <a:lnTo>
                    <a:pt x="200" y="690"/>
                  </a:lnTo>
                  <a:lnTo>
                    <a:pt x="227" y="690"/>
                  </a:lnTo>
                  <a:lnTo>
                    <a:pt x="249" y="684"/>
                  </a:lnTo>
                  <a:lnTo>
                    <a:pt x="266" y="668"/>
                  </a:lnTo>
                  <a:lnTo>
                    <a:pt x="271" y="644"/>
                  </a:lnTo>
                  <a:lnTo>
                    <a:pt x="268" y="665"/>
                  </a:lnTo>
                  <a:lnTo>
                    <a:pt x="279" y="680"/>
                  </a:lnTo>
                  <a:lnTo>
                    <a:pt x="296" y="689"/>
                  </a:lnTo>
                  <a:lnTo>
                    <a:pt x="320" y="693"/>
                  </a:lnTo>
                  <a:lnTo>
                    <a:pt x="346" y="689"/>
                  </a:lnTo>
                  <a:lnTo>
                    <a:pt x="370" y="680"/>
                  </a:lnTo>
                  <a:lnTo>
                    <a:pt x="389" y="664"/>
                  </a:lnTo>
                  <a:lnTo>
                    <a:pt x="400" y="640"/>
                  </a:lnTo>
                  <a:lnTo>
                    <a:pt x="418" y="664"/>
                  </a:lnTo>
                  <a:lnTo>
                    <a:pt x="440" y="677"/>
                  </a:lnTo>
                  <a:lnTo>
                    <a:pt x="464" y="677"/>
                  </a:lnTo>
                  <a:lnTo>
                    <a:pt x="488" y="666"/>
                  </a:lnTo>
                  <a:lnTo>
                    <a:pt x="511" y="648"/>
                  </a:lnTo>
                  <a:lnTo>
                    <a:pt x="529" y="620"/>
                  </a:lnTo>
                  <a:lnTo>
                    <a:pt x="540" y="584"/>
                  </a:lnTo>
                  <a:lnTo>
                    <a:pt x="543" y="543"/>
                  </a:lnTo>
                  <a:lnTo>
                    <a:pt x="533" y="523"/>
                  </a:lnTo>
                  <a:lnTo>
                    <a:pt x="523" y="502"/>
                  </a:lnTo>
                  <a:lnTo>
                    <a:pt x="512" y="482"/>
                  </a:lnTo>
                  <a:lnTo>
                    <a:pt x="502" y="462"/>
                  </a:lnTo>
                  <a:lnTo>
                    <a:pt x="492" y="442"/>
                  </a:lnTo>
                  <a:lnTo>
                    <a:pt x="482" y="422"/>
                  </a:lnTo>
                  <a:lnTo>
                    <a:pt x="472" y="401"/>
                  </a:lnTo>
                  <a:lnTo>
                    <a:pt x="462" y="381"/>
                  </a:lnTo>
                  <a:lnTo>
                    <a:pt x="454" y="339"/>
                  </a:lnTo>
                  <a:lnTo>
                    <a:pt x="448" y="293"/>
                  </a:lnTo>
                  <a:lnTo>
                    <a:pt x="442" y="242"/>
                  </a:lnTo>
                  <a:lnTo>
                    <a:pt x="437" y="191"/>
                  </a:lnTo>
                  <a:lnTo>
                    <a:pt x="430" y="139"/>
                  </a:lnTo>
                  <a:lnTo>
                    <a:pt x="424" y="88"/>
                  </a:lnTo>
                  <a:lnTo>
                    <a:pt x="418" y="42"/>
                  </a:lnTo>
                  <a:lnTo>
                    <a:pt x="410" y="0"/>
                  </a:lnTo>
                  <a:lnTo>
                    <a:pt x="392" y="4"/>
                  </a:lnTo>
                  <a:lnTo>
                    <a:pt x="376" y="7"/>
                  </a:lnTo>
                  <a:lnTo>
                    <a:pt x="358" y="11"/>
                  </a:lnTo>
                  <a:lnTo>
                    <a:pt x="341" y="16"/>
                  </a:lnTo>
                  <a:lnTo>
                    <a:pt x="324" y="20"/>
                  </a:lnTo>
                  <a:lnTo>
                    <a:pt x="306" y="24"/>
                  </a:lnTo>
                  <a:lnTo>
                    <a:pt x="289" y="28"/>
                  </a:lnTo>
                  <a:lnTo>
                    <a:pt x="272" y="31"/>
                  </a:lnTo>
                  <a:lnTo>
                    <a:pt x="255" y="35"/>
                  </a:lnTo>
                  <a:lnTo>
                    <a:pt x="237" y="39"/>
                  </a:lnTo>
                  <a:lnTo>
                    <a:pt x="220" y="43"/>
                  </a:lnTo>
                  <a:lnTo>
                    <a:pt x="203" y="47"/>
                  </a:lnTo>
                  <a:lnTo>
                    <a:pt x="186" y="52"/>
                  </a:lnTo>
                  <a:lnTo>
                    <a:pt x="169" y="55"/>
                  </a:lnTo>
                  <a:lnTo>
                    <a:pt x="152" y="59"/>
                  </a:lnTo>
                  <a:lnTo>
                    <a:pt x="134" y="6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6321425" y="5824537"/>
              <a:ext cx="169862" cy="103187"/>
            </a:xfrm>
            <a:custGeom>
              <a:avLst/>
              <a:gdLst/>
              <a:ahLst/>
              <a:cxnLst/>
              <a:rect l="0" t="0" r="0" b="0"/>
              <a:pathLst>
                <a:path w="322" h="197" extrusionOk="0">
                  <a:moveTo>
                    <a:pt x="0" y="158"/>
                  </a:moveTo>
                  <a:lnTo>
                    <a:pt x="80" y="143"/>
                  </a:lnTo>
                  <a:lnTo>
                    <a:pt x="173" y="143"/>
                  </a:lnTo>
                  <a:lnTo>
                    <a:pt x="243" y="153"/>
                  </a:lnTo>
                  <a:lnTo>
                    <a:pt x="322" y="197"/>
                  </a:lnTo>
                  <a:lnTo>
                    <a:pt x="302" y="79"/>
                  </a:lnTo>
                  <a:lnTo>
                    <a:pt x="302" y="0"/>
                  </a:lnTo>
                  <a:lnTo>
                    <a:pt x="24" y="29"/>
                  </a:lnTo>
                  <a:lnTo>
                    <a:pt x="24" y="104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DBB59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6305549" y="5205412"/>
              <a:ext cx="606425" cy="649286"/>
            </a:xfrm>
            <a:custGeom>
              <a:avLst/>
              <a:gdLst/>
              <a:ahLst/>
              <a:cxnLst/>
              <a:rect l="0" t="0" r="0" b="0"/>
              <a:pathLst>
                <a:path w="1146" h="1225" extrusionOk="0">
                  <a:moveTo>
                    <a:pt x="10" y="149"/>
                  </a:moveTo>
                  <a:lnTo>
                    <a:pt x="1" y="290"/>
                  </a:lnTo>
                  <a:lnTo>
                    <a:pt x="0" y="425"/>
                  </a:lnTo>
                  <a:lnTo>
                    <a:pt x="2" y="556"/>
                  </a:lnTo>
                  <a:lnTo>
                    <a:pt x="7" y="687"/>
                  </a:lnTo>
                  <a:lnTo>
                    <a:pt x="13" y="819"/>
                  </a:lnTo>
                  <a:lnTo>
                    <a:pt x="19" y="950"/>
                  </a:lnTo>
                  <a:lnTo>
                    <a:pt x="21" y="1085"/>
                  </a:lnTo>
                  <a:lnTo>
                    <a:pt x="20" y="1225"/>
                  </a:lnTo>
                  <a:lnTo>
                    <a:pt x="57" y="1221"/>
                  </a:lnTo>
                  <a:lnTo>
                    <a:pt x="93" y="1219"/>
                  </a:lnTo>
                  <a:lnTo>
                    <a:pt x="131" y="1215"/>
                  </a:lnTo>
                  <a:lnTo>
                    <a:pt x="168" y="1212"/>
                  </a:lnTo>
                  <a:lnTo>
                    <a:pt x="203" y="1210"/>
                  </a:lnTo>
                  <a:lnTo>
                    <a:pt x="236" y="1206"/>
                  </a:lnTo>
                  <a:lnTo>
                    <a:pt x="268" y="1202"/>
                  </a:lnTo>
                  <a:lnTo>
                    <a:pt x="296" y="1197"/>
                  </a:lnTo>
                  <a:lnTo>
                    <a:pt x="321" y="1191"/>
                  </a:lnTo>
                  <a:lnTo>
                    <a:pt x="341" y="1183"/>
                  </a:lnTo>
                  <a:lnTo>
                    <a:pt x="358" y="1173"/>
                  </a:lnTo>
                  <a:lnTo>
                    <a:pt x="368" y="1162"/>
                  </a:lnTo>
                  <a:lnTo>
                    <a:pt x="374" y="1149"/>
                  </a:lnTo>
                  <a:lnTo>
                    <a:pt x="373" y="1133"/>
                  </a:lnTo>
                  <a:lnTo>
                    <a:pt x="364" y="1115"/>
                  </a:lnTo>
                  <a:lnTo>
                    <a:pt x="349" y="1094"/>
                  </a:lnTo>
                  <a:lnTo>
                    <a:pt x="363" y="1036"/>
                  </a:lnTo>
                  <a:lnTo>
                    <a:pt x="377" y="975"/>
                  </a:lnTo>
                  <a:lnTo>
                    <a:pt x="389" y="912"/>
                  </a:lnTo>
                  <a:lnTo>
                    <a:pt x="402" y="849"/>
                  </a:lnTo>
                  <a:lnTo>
                    <a:pt x="416" y="786"/>
                  </a:lnTo>
                  <a:lnTo>
                    <a:pt x="430" y="723"/>
                  </a:lnTo>
                  <a:lnTo>
                    <a:pt x="444" y="662"/>
                  </a:lnTo>
                  <a:lnTo>
                    <a:pt x="460" y="603"/>
                  </a:lnTo>
                  <a:lnTo>
                    <a:pt x="476" y="548"/>
                  </a:lnTo>
                  <a:lnTo>
                    <a:pt x="494" y="497"/>
                  </a:lnTo>
                  <a:lnTo>
                    <a:pt x="513" y="451"/>
                  </a:lnTo>
                  <a:lnTo>
                    <a:pt x="535" y="411"/>
                  </a:lnTo>
                  <a:lnTo>
                    <a:pt x="557" y="377"/>
                  </a:lnTo>
                  <a:lnTo>
                    <a:pt x="583" y="351"/>
                  </a:lnTo>
                  <a:lnTo>
                    <a:pt x="612" y="334"/>
                  </a:lnTo>
                  <a:lnTo>
                    <a:pt x="642" y="325"/>
                  </a:lnTo>
                  <a:lnTo>
                    <a:pt x="653" y="394"/>
                  </a:lnTo>
                  <a:lnTo>
                    <a:pt x="665" y="469"/>
                  </a:lnTo>
                  <a:lnTo>
                    <a:pt x="676" y="546"/>
                  </a:lnTo>
                  <a:lnTo>
                    <a:pt x="689" y="623"/>
                  </a:lnTo>
                  <a:lnTo>
                    <a:pt x="700" y="701"/>
                  </a:lnTo>
                  <a:lnTo>
                    <a:pt x="712" y="778"/>
                  </a:lnTo>
                  <a:lnTo>
                    <a:pt x="723" y="853"/>
                  </a:lnTo>
                  <a:lnTo>
                    <a:pt x="734" y="922"/>
                  </a:lnTo>
                  <a:lnTo>
                    <a:pt x="724" y="938"/>
                  </a:lnTo>
                  <a:lnTo>
                    <a:pt x="715" y="956"/>
                  </a:lnTo>
                  <a:lnTo>
                    <a:pt x="709" y="975"/>
                  </a:lnTo>
                  <a:lnTo>
                    <a:pt x="707" y="994"/>
                  </a:lnTo>
                  <a:lnTo>
                    <a:pt x="705" y="1013"/>
                  </a:lnTo>
                  <a:lnTo>
                    <a:pt x="709" y="1032"/>
                  </a:lnTo>
                  <a:lnTo>
                    <a:pt x="717" y="1050"/>
                  </a:lnTo>
                  <a:lnTo>
                    <a:pt x="728" y="1066"/>
                  </a:lnTo>
                  <a:lnTo>
                    <a:pt x="760" y="1076"/>
                  </a:lnTo>
                  <a:lnTo>
                    <a:pt x="789" y="1084"/>
                  </a:lnTo>
                  <a:lnTo>
                    <a:pt x="818" y="1089"/>
                  </a:lnTo>
                  <a:lnTo>
                    <a:pt x="847" y="1093"/>
                  </a:lnTo>
                  <a:lnTo>
                    <a:pt x="873" y="1095"/>
                  </a:lnTo>
                  <a:lnTo>
                    <a:pt x="899" y="1095"/>
                  </a:lnTo>
                  <a:lnTo>
                    <a:pt x="924" y="1093"/>
                  </a:lnTo>
                  <a:lnTo>
                    <a:pt x="947" y="1090"/>
                  </a:lnTo>
                  <a:lnTo>
                    <a:pt x="968" y="1085"/>
                  </a:lnTo>
                  <a:lnTo>
                    <a:pt x="988" y="1079"/>
                  </a:lnTo>
                  <a:lnTo>
                    <a:pt x="1007" y="1070"/>
                  </a:lnTo>
                  <a:lnTo>
                    <a:pt x="1025" y="1061"/>
                  </a:lnTo>
                  <a:lnTo>
                    <a:pt x="1041" y="1050"/>
                  </a:lnTo>
                  <a:lnTo>
                    <a:pt x="1055" y="1037"/>
                  </a:lnTo>
                  <a:lnTo>
                    <a:pt x="1068" y="1024"/>
                  </a:lnTo>
                  <a:lnTo>
                    <a:pt x="1078" y="1009"/>
                  </a:lnTo>
                  <a:lnTo>
                    <a:pt x="1087" y="883"/>
                  </a:lnTo>
                  <a:lnTo>
                    <a:pt x="1096" y="757"/>
                  </a:lnTo>
                  <a:lnTo>
                    <a:pt x="1103" y="630"/>
                  </a:lnTo>
                  <a:lnTo>
                    <a:pt x="1112" y="504"/>
                  </a:lnTo>
                  <a:lnTo>
                    <a:pt x="1121" y="379"/>
                  </a:lnTo>
                  <a:lnTo>
                    <a:pt x="1130" y="253"/>
                  </a:lnTo>
                  <a:lnTo>
                    <a:pt x="1138" y="127"/>
                  </a:lnTo>
                  <a:lnTo>
                    <a:pt x="1146" y="0"/>
                  </a:lnTo>
                  <a:lnTo>
                    <a:pt x="1143" y="0"/>
                  </a:lnTo>
                  <a:lnTo>
                    <a:pt x="1134" y="2"/>
                  </a:lnTo>
                  <a:lnTo>
                    <a:pt x="1119" y="4"/>
                  </a:lnTo>
                  <a:lnTo>
                    <a:pt x="1098" y="7"/>
                  </a:lnTo>
                  <a:lnTo>
                    <a:pt x="1073" y="11"/>
                  </a:lnTo>
                  <a:lnTo>
                    <a:pt x="1043" y="16"/>
                  </a:lnTo>
                  <a:lnTo>
                    <a:pt x="1009" y="21"/>
                  </a:lnTo>
                  <a:lnTo>
                    <a:pt x="971" y="26"/>
                  </a:lnTo>
                  <a:lnTo>
                    <a:pt x="930" y="31"/>
                  </a:lnTo>
                  <a:lnTo>
                    <a:pt x="886" y="37"/>
                  </a:lnTo>
                  <a:lnTo>
                    <a:pt x="839" y="45"/>
                  </a:lnTo>
                  <a:lnTo>
                    <a:pt x="790" y="51"/>
                  </a:lnTo>
                  <a:lnTo>
                    <a:pt x="741" y="59"/>
                  </a:lnTo>
                  <a:lnTo>
                    <a:pt x="689" y="65"/>
                  </a:lnTo>
                  <a:lnTo>
                    <a:pt x="636" y="72"/>
                  </a:lnTo>
                  <a:lnTo>
                    <a:pt x="584" y="80"/>
                  </a:lnTo>
                  <a:lnTo>
                    <a:pt x="531" y="86"/>
                  </a:lnTo>
                  <a:lnTo>
                    <a:pt x="478" y="94"/>
                  </a:lnTo>
                  <a:lnTo>
                    <a:pt x="426" y="101"/>
                  </a:lnTo>
                  <a:lnTo>
                    <a:pt x="375" y="108"/>
                  </a:lnTo>
                  <a:lnTo>
                    <a:pt x="327" y="114"/>
                  </a:lnTo>
                  <a:lnTo>
                    <a:pt x="279" y="120"/>
                  </a:lnTo>
                  <a:lnTo>
                    <a:pt x="235" y="127"/>
                  </a:lnTo>
                  <a:lnTo>
                    <a:pt x="193" y="132"/>
                  </a:lnTo>
                  <a:lnTo>
                    <a:pt x="155" y="137"/>
                  </a:lnTo>
                  <a:lnTo>
                    <a:pt x="120" y="141"/>
                  </a:lnTo>
                  <a:lnTo>
                    <a:pt x="90" y="144"/>
                  </a:lnTo>
                  <a:lnTo>
                    <a:pt x="63" y="147"/>
                  </a:lnTo>
                  <a:lnTo>
                    <a:pt x="42" y="148"/>
                  </a:lnTo>
                  <a:lnTo>
                    <a:pt x="25" y="149"/>
                  </a:lnTo>
                  <a:lnTo>
                    <a:pt x="15" y="151"/>
                  </a:lnTo>
                  <a:lnTo>
                    <a:pt x="10" y="149"/>
                  </a:lnTo>
                  <a:close/>
                </a:path>
              </a:pathLst>
            </a:custGeom>
            <a:solidFill>
              <a:srgbClr val="91969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6305549" y="5205412"/>
              <a:ext cx="606425" cy="649286"/>
            </a:xfrm>
            <a:custGeom>
              <a:avLst/>
              <a:gdLst/>
              <a:ahLst/>
              <a:cxnLst/>
              <a:rect l="0" t="0" r="0" b="0"/>
              <a:pathLst>
                <a:path w="1146" h="1225" extrusionOk="0">
                  <a:moveTo>
                    <a:pt x="10" y="149"/>
                  </a:moveTo>
                  <a:lnTo>
                    <a:pt x="10" y="149"/>
                  </a:lnTo>
                  <a:lnTo>
                    <a:pt x="1" y="290"/>
                  </a:lnTo>
                  <a:lnTo>
                    <a:pt x="0" y="425"/>
                  </a:lnTo>
                  <a:lnTo>
                    <a:pt x="2" y="556"/>
                  </a:lnTo>
                  <a:lnTo>
                    <a:pt x="7" y="687"/>
                  </a:lnTo>
                  <a:lnTo>
                    <a:pt x="13" y="819"/>
                  </a:lnTo>
                  <a:lnTo>
                    <a:pt x="19" y="950"/>
                  </a:lnTo>
                  <a:lnTo>
                    <a:pt x="21" y="1085"/>
                  </a:lnTo>
                  <a:lnTo>
                    <a:pt x="20" y="1225"/>
                  </a:lnTo>
                  <a:lnTo>
                    <a:pt x="57" y="1221"/>
                  </a:lnTo>
                  <a:lnTo>
                    <a:pt x="93" y="1219"/>
                  </a:lnTo>
                  <a:lnTo>
                    <a:pt x="131" y="1215"/>
                  </a:lnTo>
                  <a:lnTo>
                    <a:pt x="168" y="1212"/>
                  </a:lnTo>
                  <a:lnTo>
                    <a:pt x="203" y="1210"/>
                  </a:lnTo>
                  <a:lnTo>
                    <a:pt x="236" y="1206"/>
                  </a:lnTo>
                  <a:lnTo>
                    <a:pt x="268" y="1202"/>
                  </a:lnTo>
                  <a:lnTo>
                    <a:pt x="296" y="1197"/>
                  </a:lnTo>
                  <a:lnTo>
                    <a:pt x="321" y="1191"/>
                  </a:lnTo>
                  <a:lnTo>
                    <a:pt x="341" y="1183"/>
                  </a:lnTo>
                  <a:lnTo>
                    <a:pt x="358" y="1173"/>
                  </a:lnTo>
                  <a:lnTo>
                    <a:pt x="368" y="1162"/>
                  </a:lnTo>
                  <a:lnTo>
                    <a:pt x="374" y="1149"/>
                  </a:lnTo>
                  <a:lnTo>
                    <a:pt x="373" y="1133"/>
                  </a:lnTo>
                  <a:lnTo>
                    <a:pt x="364" y="1115"/>
                  </a:lnTo>
                  <a:lnTo>
                    <a:pt x="349" y="1094"/>
                  </a:lnTo>
                  <a:lnTo>
                    <a:pt x="363" y="1036"/>
                  </a:lnTo>
                  <a:lnTo>
                    <a:pt x="377" y="975"/>
                  </a:lnTo>
                  <a:lnTo>
                    <a:pt x="389" y="912"/>
                  </a:lnTo>
                  <a:lnTo>
                    <a:pt x="402" y="849"/>
                  </a:lnTo>
                  <a:lnTo>
                    <a:pt x="416" y="786"/>
                  </a:lnTo>
                  <a:lnTo>
                    <a:pt x="430" y="723"/>
                  </a:lnTo>
                  <a:lnTo>
                    <a:pt x="444" y="662"/>
                  </a:lnTo>
                  <a:lnTo>
                    <a:pt x="460" y="603"/>
                  </a:lnTo>
                  <a:lnTo>
                    <a:pt x="476" y="548"/>
                  </a:lnTo>
                  <a:lnTo>
                    <a:pt x="494" y="497"/>
                  </a:lnTo>
                  <a:lnTo>
                    <a:pt x="513" y="451"/>
                  </a:lnTo>
                  <a:lnTo>
                    <a:pt x="535" y="411"/>
                  </a:lnTo>
                  <a:lnTo>
                    <a:pt x="557" y="377"/>
                  </a:lnTo>
                  <a:lnTo>
                    <a:pt x="583" y="351"/>
                  </a:lnTo>
                  <a:lnTo>
                    <a:pt x="612" y="334"/>
                  </a:lnTo>
                  <a:lnTo>
                    <a:pt x="642" y="325"/>
                  </a:lnTo>
                  <a:lnTo>
                    <a:pt x="653" y="394"/>
                  </a:lnTo>
                  <a:lnTo>
                    <a:pt x="665" y="469"/>
                  </a:lnTo>
                  <a:lnTo>
                    <a:pt x="676" y="546"/>
                  </a:lnTo>
                  <a:lnTo>
                    <a:pt x="689" y="623"/>
                  </a:lnTo>
                  <a:lnTo>
                    <a:pt x="700" y="701"/>
                  </a:lnTo>
                  <a:lnTo>
                    <a:pt x="712" y="778"/>
                  </a:lnTo>
                  <a:lnTo>
                    <a:pt x="723" y="853"/>
                  </a:lnTo>
                  <a:lnTo>
                    <a:pt x="734" y="922"/>
                  </a:lnTo>
                  <a:lnTo>
                    <a:pt x="724" y="938"/>
                  </a:lnTo>
                  <a:lnTo>
                    <a:pt x="715" y="956"/>
                  </a:lnTo>
                  <a:lnTo>
                    <a:pt x="709" y="975"/>
                  </a:lnTo>
                  <a:lnTo>
                    <a:pt x="707" y="994"/>
                  </a:lnTo>
                  <a:lnTo>
                    <a:pt x="705" y="1013"/>
                  </a:lnTo>
                  <a:lnTo>
                    <a:pt x="709" y="1032"/>
                  </a:lnTo>
                  <a:lnTo>
                    <a:pt x="717" y="1050"/>
                  </a:lnTo>
                  <a:lnTo>
                    <a:pt x="728" y="1066"/>
                  </a:lnTo>
                  <a:lnTo>
                    <a:pt x="760" y="1076"/>
                  </a:lnTo>
                  <a:lnTo>
                    <a:pt x="789" y="1084"/>
                  </a:lnTo>
                  <a:lnTo>
                    <a:pt x="818" y="1089"/>
                  </a:lnTo>
                  <a:lnTo>
                    <a:pt x="847" y="1093"/>
                  </a:lnTo>
                  <a:lnTo>
                    <a:pt x="873" y="1095"/>
                  </a:lnTo>
                  <a:lnTo>
                    <a:pt x="899" y="1095"/>
                  </a:lnTo>
                  <a:lnTo>
                    <a:pt x="924" y="1093"/>
                  </a:lnTo>
                  <a:lnTo>
                    <a:pt x="947" y="1090"/>
                  </a:lnTo>
                  <a:lnTo>
                    <a:pt x="968" y="1085"/>
                  </a:lnTo>
                  <a:lnTo>
                    <a:pt x="988" y="1079"/>
                  </a:lnTo>
                  <a:lnTo>
                    <a:pt x="1007" y="1070"/>
                  </a:lnTo>
                  <a:lnTo>
                    <a:pt x="1025" y="1061"/>
                  </a:lnTo>
                  <a:lnTo>
                    <a:pt x="1041" y="1050"/>
                  </a:lnTo>
                  <a:lnTo>
                    <a:pt x="1055" y="1037"/>
                  </a:lnTo>
                  <a:lnTo>
                    <a:pt x="1068" y="1024"/>
                  </a:lnTo>
                  <a:lnTo>
                    <a:pt x="1078" y="1009"/>
                  </a:lnTo>
                  <a:lnTo>
                    <a:pt x="1087" y="883"/>
                  </a:lnTo>
                  <a:lnTo>
                    <a:pt x="1096" y="757"/>
                  </a:lnTo>
                  <a:lnTo>
                    <a:pt x="1103" y="630"/>
                  </a:lnTo>
                  <a:lnTo>
                    <a:pt x="1112" y="504"/>
                  </a:lnTo>
                  <a:lnTo>
                    <a:pt x="1121" y="379"/>
                  </a:lnTo>
                  <a:lnTo>
                    <a:pt x="1130" y="253"/>
                  </a:lnTo>
                  <a:lnTo>
                    <a:pt x="1138" y="127"/>
                  </a:lnTo>
                  <a:lnTo>
                    <a:pt x="1146" y="0"/>
                  </a:lnTo>
                  <a:lnTo>
                    <a:pt x="1143" y="0"/>
                  </a:lnTo>
                  <a:lnTo>
                    <a:pt x="1134" y="2"/>
                  </a:lnTo>
                  <a:lnTo>
                    <a:pt x="1119" y="4"/>
                  </a:lnTo>
                  <a:lnTo>
                    <a:pt x="1098" y="7"/>
                  </a:lnTo>
                  <a:lnTo>
                    <a:pt x="1073" y="11"/>
                  </a:lnTo>
                  <a:lnTo>
                    <a:pt x="1043" y="16"/>
                  </a:lnTo>
                  <a:lnTo>
                    <a:pt x="1009" y="21"/>
                  </a:lnTo>
                  <a:lnTo>
                    <a:pt x="971" y="26"/>
                  </a:lnTo>
                  <a:lnTo>
                    <a:pt x="930" y="31"/>
                  </a:lnTo>
                  <a:lnTo>
                    <a:pt x="886" y="37"/>
                  </a:lnTo>
                  <a:lnTo>
                    <a:pt x="839" y="45"/>
                  </a:lnTo>
                  <a:lnTo>
                    <a:pt x="790" y="51"/>
                  </a:lnTo>
                  <a:lnTo>
                    <a:pt x="741" y="59"/>
                  </a:lnTo>
                  <a:lnTo>
                    <a:pt x="689" y="65"/>
                  </a:lnTo>
                  <a:lnTo>
                    <a:pt x="636" y="72"/>
                  </a:lnTo>
                  <a:lnTo>
                    <a:pt x="584" y="80"/>
                  </a:lnTo>
                  <a:lnTo>
                    <a:pt x="531" y="86"/>
                  </a:lnTo>
                  <a:lnTo>
                    <a:pt x="478" y="94"/>
                  </a:lnTo>
                  <a:lnTo>
                    <a:pt x="426" y="101"/>
                  </a:lnTo>
                  <a:lnTo>
                    <a:pt x="375" y="108"/>
                  </a:lnTo>
                  <a:lnTo>
                    <a:pt x="327" y="114"/>
                  </a:lnTo>
                  <a:lnTo>
                    <a:pt x="279" y="120"/>
                  </a:lnTo>
                  <a:lnTo>
                    <a:pt x="235" y="127"/>
                  </a:lnTo>
                  <a:lnTo>
                    <a:pt x="193" y="132"/>
                  </a:lnTo>
                  <a:lnTo>
                    <a:pt x="155" y="137"/>
                  </a:lnTo>
                  <a:lnTo>
                    <a:pt x="120" y="141"/>
                  </a:lnTo>
                  <a:lnTo>
                    <a:pt x="90" y="144"/>
                  </a:lnTo>
                  <a:lnTo>
                    <a:pt x="63" y="147"/>
                  </a:lnTo>
                  <a:lnTo>
                    <a:pt x="42" y="148"/>
                  </a:lnTo>
                  <a:lnTo>
                    <a:pt x="25" y="149"/>
                  </a:lnTo>
                  <a:lnTo>
                    <a:pt x="15" y="151"/>
                  </a:lnTo>
                  <a:lnTo>
                    <a:pt x="10" y="14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6308725" y="5268912"/>
              <a:ext cx="598487" cy="147636"/>
            </a:xfrm>
            <a:custGeom>
              <a:avLst/>
              <a:gdLst/>
              <a:ahLst/>
              <a:cxnLst/>
              <a:rect l="0" t="0" r="0" b="0"/>
              <a:pathLst>
                <a:path w="1130" h="277" extrusionOk="0">
                  <a:moveTo>
                    <a:pt x="0" y="228"/>
                  </a:moveTo>
                  <a:lnTo>
                    <a:pt x="34" y="229"/>
                  </a:lnTo>
                  <a:lnTo>
                    <a:pt x="67" y="229"/>
                  </a:lnTo>
                  <a:lnTo>
                    <a:pt x="100" y="228"/>
                  </a:lnTo>
                  <a:lnTo>
                    <a:pt x="133" y="226"/>
                  </a:lnTo>
                  <a:lnTo>
                    <a:pt x="166" y="224"/>
                  </a:lnTo>
                  <a:lnTo>
                    <a:pt x="198" y="221"/>
                  </a:lnTo>
                  <a:lnTo>
                    <a:pt x="231" y="219"/>
                  </a:lnTo>
                  <a:lnTo>
                    <a:pt x="264" y="215"/>
                  </a:lnTo>
                  <a:lnTo>
                    <a:pt x="297" y="211"/>
                  </a:lnTo>
                  <a:lnTo>
                    <a:pt x="330" y="209"/>
                  </a:lnTo>
                  <a:lnTo>
                    <a:pt x="363" y="205"/>
                  </a:lnTo>
                  <a:lnTo>
                    <a:pt x="396" y="201"/>
                  </a:lnTo>
                  <a:lnTo>
                    <a:pt x="428" y="199"/>
                  </a:lnTo>
                  <a:lnTo>
                    <a:pt x="461" y="196"/>
                  </a:lnTo>
                  <a:lnTo>
                    <a:pt x="495" y="194"/>
                  </a:lnTo>
                  <a:lnTo>
                    <a:pt x="528" y="192"/>
                  </a:lnTo>
                  <a:lnTo>
                    <a:pt x="508" y="195"/>
                  </a:lnTo>
                  <a:lnTo>
                    <a:pt x="488" y="197"/>
                  </a:lnTo>
                  <a:lnTo>
                    <a:pt x="468" y="202"/>
                  </a:lnTo>
                  <a:lnTo>
                    <a:pt x="447" y="206"/>
                  </a:lnTo>
                  <a:lnTo>
                    <a:pt x="427" y="211"/>
                  </a:lnTo>
                  <a:lnTo>
                    <a:pt x="407" y="216"/>
                  </a:lnTo>
                  <a:lnTo>
                    <a:pt x="388" y="221"/>
                  </a:lnTo>
                  <a:lnTo>
                    <a:pt x="368" y="228"/>
                  </a:lnTo>
                  <a:lnTo>
                    <a:pt x="348" y="233"/>
                  </a:lnTo>
                  <a:lnTo>
                    <a:pt x="329" y="238"/>
                  </a:lnTo>
                  <a:lnTo>
                    <a:pt x="308" y="243"/>
                  </a:lnTo>
                  <a:lnTo>
                    <a:pt x="288" y="247"/>
                  </a:lnTo>
                  <a:lnTo>
                    <a:pt x="268" y="250"/>
                  </a:lnTo>
                  <a:lnTo>
                    <a:pt x="248" y="254"/>
                  </a:lnTo>
                  <a:lnTo>
                    <a:pt x="227" y="255"/>
                  </a:lnTo>
                  <a:lnTo>
                    <a:pt x="207" y="257"/>
                  </a:lnTo>
                  <a:lnTo>
                    <a:pt x="200" y="259"/>
                  </a:lnTo>
                  <a:lnTo>
                    <a:pt x="191" y="262"/>
                  </a:lnTo>
                  <a:lnTo>
                    <a:pt x="183" y="264"/>
                  </a:lnTo>
                  <a:lnTo>
                    <a:pt x="176" y="267"/>
                  </a:lnTo>
                  <a:lnTo>
                    <a:pt x="167" y="269"/>
                  </a:lnTo>
                  <a:lnTo>
                    <a:pt x="159" y="272"/>
                  </a:lnTo>
                  <a:lnTo>
                    <a:pt x="150" y="274"/>
                  </a:lnTo>
                  <a:lnTo>
                    <a:pt x="143" y="277"/>
                  </a:lnTo>
                  <a:lnTo>
                    <a:pt x="168" y="277"/>
                  </a:lnTo>
                  <a:lnTo>
                    <a:pt x="192" y="277"/>
                  </a:lnTo>
                  <a:lnTo>
                    <a:pt x="217" y="276"/>
                  </a:lnTo>
                  <a:lnTo>
                    <a:pt x="241" y="276"/>
                  </a:lnTo>
                  <a:lnTo>
                    <a:pt x="265" y="274"/>
                  </a:lnTo>
                  <a:lnTo>
                    <a:pt x="289" y="273"/>
                  </a:lnTo>
                  <a:lnTo>
                    <a:pt x="313" y="272"/>
                  </a:lnTo>
                  <a:lnTo>
                    <a:pt x="339" y="271"/>
                  </a:lnTo>
                  <a:lnTo>
                    <a:pt x="363" y="269"/>
                  </a:lnTo>
                  <a:lnTo>
                    <a:pt x="387" y="268"/>
                  </a:lnTo>
                  <a:lnTo>
                    <a:pt x="411" y="267"/>
                  </a:lnTo>
                  <a:lnTo>
                    <a:pt x="435" y="264"/>
                  </a:lnTo>
                  <a:lnTo>
                    <a:pt x="459" y="263"/>
                  </a:lnTo>
                  <a:lnTo>
                    <a:pt x="484" y="260"/>
                  </a:lnTo>
                  <a:lnTo>
                    <a:pt x="508" y="259"/>
                  </a:lnTo>
                  <a:lnTo>
                    <a:pt x="533" y="257"/>
                  </a:lnTo>
                  <a:lnTo>
                    <a:pt x="543" y="252"/>
                  </a:lnTo>
                  <a:lnTo>
                    <a:pt x="552" y="247"/>
                  </a:lnTo>
                  <a:lnTo>
                    <a:pt x="562" y="240"/>
                  </a:lnTo>
                  <a:lnTo>
                    <a:pt x="573" y="235"/>
                  </a:lnTo>
                  <a:lnTo>
                    <a:pt x="581" y="229"/>
                  </a:lnTo>
                  <a:lnTo>
                    <a:pt x="592" y="224"/>
                  </a:lnTo>
                  <a:lnTo>
                    <a:pt x="602" y="218"/>
                  </a:lnTo>
                  <a:lnTo>
                    <a:pt x="612" y="213"/>
                  </a:lnTo>
                  <a:lnTo>
                    <a:pt x="619" y="214"/>
                  </a:lnTo>
                  <a:lnTo>
                    <a:pt x="627" y="215"/>
                  </a:lnTo>
                  <a:lnTo>
                    <a:pt x="635" y="216"/>
                  </a:lnTo>
                  <a:lnTo>
                    <a:pt x="642" y="218"/>
                  </a:lnTo>
                  <a:lnTo>
                    <a:pt x="645" y="228"/>
                  </a:lnTo>
                  <a:lnTo>
                    <a:pt x="646" y="236"/>
                  </a:lnTo>
                  <a:lnTo>
                    <a:pt x="648" y="247"/>
                  </a:lnTo>
                  <a:lnTo>
                    <a:pt x="651" y="257"/>
                  </a:lnTo>
                  <a:lnTo>
                    <a:pt x="669" y="257"/>
                  </a:lnTo>
                  <a:lnTo>
                    <a:pt x="686" y="255"/>
                  </a:lnTo>
                  <a:lnTo>
                    <a:pt x="705" y="255"/>
                  </a:lnTo>
                  <a:lnTo>
                    <a:pt x="723" y="254"/>
                  </a:lnTo>
                  <a:lnTo>
                    <a:pt x="742" y="254"/>
                  </a:lnTo>
                  <a:lnTo>
                    <a:pt x="760" y="253"/>
                  </a:lnTo>
                  <a:lnTo>
                    <a:pt x="777" y="253"/>
                  </a:lnTo>
                  <a:lnTo>
                    <a:pt x="794" y="252"/>
                  </a:lnTo>
                  <a:lnTo>
                    <a:pt x="817" y="249"/>
                  </a:lnTo>
                  <a:lnTo>
                    <a:pt x="838" y="248"/>
                  </a:lnTo>
                  <a:lnTo>
                    <a:pt x="861" y="244"/>
                  </a:lnTo>
                  <a:lnTo>
                    <a:pt x="881" y="242"/>
                  </a:lnTo>
                  <a:lnTo>
                    <a:pt x="902" y="238"/>
                  </a:lnTo>
                  <a:lnTo>
                    <a:pt x="923" y="233"/>
                  </a:lnTo>
                  <a:lnTo>
                    <a:pt x="943" y="229"/>
                  </a:lnTo>
                  <a:lnTo>
                    <a:pt x="962" y="224"/>
                  </a:lnTo>
                  <a:lnTo>
                    <a:pt x="981" y="219"/>
                  </a:lnTo>
                  <a:lnTo>
                    <a:pt x="1000" y="214"/>
                  </a:lnTo>
                  <a:lnTo>
                    <a:pt x="1019" y="209"/>
                  </a:lnTo>
                  <a:lnTo>
                    <a:pt x="1038" y="204"/>
                  </a:lnTo>
                  <a:lnTo>
                    <a:pt x="1057" y="199"/>
                  </a:lnTo>
                  <a:lnTo>
                    <a:pt x="1074" y="194"/>
                  </a:lnTo>
                  <a:lnTo>
                    <a:pt x="1093" y="189"/>
                  </a:lnTo>
                  <a:lnTo>
                    <a:pt x="1111" y="183"/>
                  </a:lnTo>
                  <a:lnTo>
                    <a:pt x="1098" y="185"/>
                  </a:lnTo>
                  <a:lnTo>
                    <a:pt x="1083" y="186"/>
                  </a:lnTo>
                  <a:lnTo>
                    <a:pt x="1066" y="187"/>
                  </a:lnTo>
                  <a:lnTo>
                    <a:pt x="1048" y="190"/>
                  </a:lnTo>
                  <a:lnTo>
                    <a:pt x="1028" y="192"/>
                  </a:lnTo>
                  <a:lnTo>
                    <a:pt x="1007" y="195"/>
                  </a:lnTo>
                  <a:lnTo>
                    <a:pt x="986" y="197"/>
                  </a:lnTo>
                  <a:lnTo>
                    <a:pt x="966" y="200"/>
                  </a:lnTo>
                  <a:lnTo>
                    <a:pt x="944" y="202"/>
                  </a:lnTo>
                  <a:lnTo>
                    <a:pt x="923" y="205"/>
                  </a:lnTo>
                  <a:lnTo>
                    <a:pt x="902" y="209"/>
                  </a:lnTo>
                  <a:lnTo>
                    <a:pt x="882" y="211"/>
                  </a:lnTo>
                  <a:lnTo>
                    <a:pt x="865" y="213"/>
                  </a:lnTo>
                  <a:lnTo>
                    <a:pt x="847" y="215"/>
                  </a:lnTo>
                  <a:lnTo>
                    <a:pt x="832" y="216"/>
                  </a:lnTo>
                  <a:lnTo>
                    <a:pt x="819" y="218"/>
                  </a:lnTo>
                  <a:lnTo>
                    <a:pt x="837" y="214"/>
                  </a:lnTo>
                  <a:lnTo>
                    <a:pt x="856" y="209"/>
                  </a:lnTo>
                  <a:lnTo>
                    <a:pt x="873" y="205"/>
                  </a:lnTo>
                  <a:lnTo>
                    <a:pt x="891" y="200"/>
                  </a:lnTo>
                  <a:lnTo>
                    <a:pt x="909" y="196"/>
                  </a:lnTo>
                  <a:lnTo>
                    <a:pt x="928" y="192"/>
                  </a:lnTo>
                  <a:lnTo>
                    <a:pt x="945" y="187"/>
                  </a:lnTo>
                  <a:lnTo>
                    <a:pt x="963" y="183"/>
                  </a:lnTo>
                  <a:lnTo>
                    <a:pt x="977" y="177"/>
                  </a:lnTo>
                  <a:lnTo>
                    <a:pt x="991" y="171"/>
                  </a:lnTo>
                  <a:lnTo>
                    <a:pt x="1005" y="165"/>
                  </a:lnTo>
                  <a:lnTo>
                    <a:pt x="1020" y="158"/>
                  </a:lnTo>
                  <a:lnTo>
                    <a:pt x="1034" y="152"/>
                  </a:lnTo>
                  <a:lnTo>
                    <a:pt x="1048" y="146"/>
                  </a:lnTo>
                  <a:lnTo>
                    <a:pt x="1063" y="139"/>
                  </a:lnTo>
                  <a:lnTo>
                    <a:pt x="1077" y="133"/>
                  </a:lnTo>
                  <a:lnTo>
                    <a:pt x="1062" y="134"/>
                  </a:lnTo>
                  <a:lnTo>
                    <a:pt x="1048" y="135"/>
                  </a:lnTo>
                  <a:lnTo>
                    <a:pt x="1033" y="137"/>
                  </a:lnTo>
                  <a:lnTo>
                    <a:pt x="1019" y="138"/>
                  </a:lnTo>
                  <a:lnTo>
                    <a:pt x="1004" y="139"/>
                  </a:lnTo>
                  <a:lnTo>
                    <a:pt x="990" y="141"/>
                  </a:lnTo>
                  <a:lnTo>
                    <a:pt x="975" y="142"/>
                  </a:lnTo>
                  <a:lnTo>
                    <a:pt x="961" y="143"/>
                  </a:lnTo>
                  <a:lnTo>
                    <a:pt x="945" y="144"/>
                  </a:lnTo>
                  <a:lnTo>
                    <a:pt x="932" y="146"/>
                  </a:lnTo>
                  <a:lnTo>
                    <a:pt x="916" y="147"/>
                  </a:lnTo>
                  <a:lnTo>
                    <a:pt x="902" y="148"/>
                  </a:lnTo>
                  <a:lnTo>
                    <a:pt x="887" y="149"/>
                  </a:lnTo>
                  <a:lnTo>
                    <a:pt x="873" y="151"/>
                  </a:lnTo>
                  <a:lnTo>
                    <a:pt x="858" y="152"/>
                  </a:lnTo>
                  <a:lnTo>
                    <a:pt x="844" y="153"/>
                  </a:lnTo>
                  <a:lnTo>
                    <a:pt x="860" y="149"/>
                  </a:lnTo>
                  <a:lnTo>
                    <a:pt x="873" y="146"/>
                  </a:lnTo>
                  <a:lnTo>
                    <a:pt x="889" y="142"/>
                  </a:lnTo>
                  <a:lnTo>
                    <a:pt x="904" y="138"/>
                  </a:lnTo>
                  <a:lnTo>
                    <a:pt x="918" y="134"/>
                  </a:lnTo>
                  <a:lnTo>
                    <a:pt x="933" y="130"/>
                  </a:lnTo>
                  <a:lnTo>
                    <a:pt x="948" y="127"/>
                  </a:lnTo>
                  <a:lnTo>
                    <a:pt x="963" y="123"/>
                  </a:lnTo>
                  <a:lnTo>
                    <a:pt x="977" y="120"/>
                  </a:lnTo>
                  <a:lnTo>
                    <a:pt x="992" y="117"/>
                  </a:lnTo>
                  <a:lnTo>
                    <a:pt x="1007" y="113"/>
                  </a:lnTo>
                  <a:lnTo>
                    <a:pt x="1023" y="109"/>
                  </a:lnTo>
                  <a:lnTo>
                    <a:pt x="1038" y="105"/>
                  </a:lnTo>
                  <a:lnTo>
                    <a:pt x="1052" y="101"/>
                  </a:lnTo>
                  <a:lnTo>
                    <a:pt x="1067" y="98"/>
                  </a:lnTo>
                  <a:lnTo>
                    <a:pt x="1082" y="94"/>
                  </a:lnTo>
                  <a:lnTo>
                    <a:pt x="1088" y="89"/>
                  </a:lnTo>
                  <a:lnTo>
                    <a:pt x="1093" y="84"/>
                  </a:lnTo>
                  <a:lnTo>
                    <a:pt x="1100" y="79"/>
                  </a:lnTo>
                  <a:lnTo>
                    <a:pt x="1106" y="74"/>
                  </a:lnTo>
                  <a:lnTo>
                    <a:pt x="1112" y="70"/>
                  </a:lnTo>
                  <a:lnTo>
                    <a:pt x="1119" y="65"/>
                  </a:lnTo>
                  <a:lnTo>
                    <a:pt x="1124" y="60"/>
                  </a:lnTo>
                  <a:lnTo>
                    <a:pt x="1130" y="55"/>
                  </a:lnTo>
                  <a:lnTo>
                    <a:pt x="1130" y="41"/>
                  </a:lnTo>
                  <a:lnTo>
                    <a:pt x="1130" y="27"/>
                  </a:lnTo>
                  <a:lnTo>
                    <a:pt x="1130" y="14"/>
                  </a:lnTo>
                  <a:lnTo>
                    <a:pt x="1130" y="0"/>
                  </a:lnTo>
                  <a:lnTo>
                    <a:pt x="5" y="104"/>
                  </a:lnTo>
                  <a:lnTo>
                    <a:pt x="4" y="123"/>
                  </a:lnTo>
                  <a:lnTo>
                    <a:pt x="2" y="163"/>
                  </a:lnTo>
                  <a:lnTo>
                    <a:pt x="1" y="206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57A7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6757986" y="4429125"/>
              <a:ext cx="417511" cy="823913"/>
            </a:xfrm>
            <a:custGeom>
              <a:avLst/>
              <a:gdLst/>
              <a:ahLst/>
              <a:cxnLst/>
              <a:rect l="0" t="0" r="0" b="0"/>
              <a:pathLst>
                <a:path w="790" h="1557" extrusionOk="0">
                  <a:moveTo>
                    <a:pt x="0" y="0"/>
                  </a:moveTo>
                  <a:lnTo>
                    <a:pt x="48" y="76"/>
                  </a:lnTo>
                  <a:lnTo>
                    <a:pt x="89" y="145"/>
                  </a:lnTo>
                  <a:lnTo>
                    <a:pt x="124" y="211"/>
                  </a:lnTo>
                  <a:lnTo>
                    <a:pt x="153" y="274"/>
                  </a:lnTo>
                  <a:lnTo>
                    <a:pt x="180" y="333"/>
                  </a:lnTo>
                  <a:lnTo>
                    <a:pt x="203" y="390"/>
                  </a:lnTo>
                  <a:lnTo>
                    <a:pt x="222" y="446"/>
                  </a:lnTo>
                  <a:lnTo>
                    <a:pt x="239" y="500"/>
                  </a:lnTo>
                  <a:lnTo>
                    <a:pt x="256" y="554"/>
                  </a:lnTo>
                  <a:lnTo>
                    <a:pt x="271" y="610"/>
                  </a:lnTo>
                  <a:lnTo>
                    <a:pt x="287" y="665"/>
                  </a:lnTo>
                  <a:lnTo>
                    <a:pt x="304" y="722"/>
                  </a:lnTo>
                  <a:lnTo>
                    <a:pt x="323" y="783"/>
                  </a:lnTo>
                  <a:lnTo>
                    <a:pt x="344" y="846"/>
                  </a:lnTo>
                  <a:lnTo>
                    <a:pt x="368" y="913"/>
                  </a:lnTo>
                  <a:lnTo>
                    <a:pt x="397" y="983"/>
                  </a:lnTo>
                  <a:lnTo>
                    <a:pt x="407" y="997"/>
                  </a:lnTo>
                  <a:lnTo>
                    <a:pt x="424" y="1019"/>
                  </a:lnTo>
                  <a:lnTo>
                    <a:pt x="444" y="1047"/>
                  </a:lnTo>
                  <a:lnTo>
                    <a:pt x="469" y="1081"/>
                  </a:lnTo>
                  <a:lnTo>
                    <a:pt x="497" y="1117"/>
                  </a:lnTo>
                  <a:lnTo>
                    <a:pt x="529" y="1158"/>
                  </a:lnTo>
                  <a:lnTo>
                    <a:pt x="560" y="1201"/>
                  </a:lnTo>
                  <a:lnTo>
                    <a:pt x="594" y="1243"/>
                  </a:lnTo>
                  <a:lnTo>
                    <a:pt x="627" y="1288"/>
                  </a:lnTo>
                  <a:lnTo>
                    <a:pt x="660" y="1331"/>
                  </a:lnTo>
                  <a:lnTo>
                    <a:pt x="691" y="1370"/>
                  </a:lnTo>
                  <a:lnTo>
                    <a:pt x="718" y="1408"/>
                  </a:lnTo>
                  <a:lnTo>
                    <a:pt x="744" y="1440"/>
                  </a:lnTo>
                  <a:lnTo>
                    <a:pt x="765" y="1468"/>
                  </a:lnTo>
                  <a:lnTo>
                    <a:pt x="780" y="1490"/>
                  </a:lnTo>
                  <a:lnTo>
                    <a:pt x="790" y="1504"/>
                  </a:lnTo>
                  <a:lnTo>
                    <a:pt x="771" y="1506"/>
                  </a:lnTo>
                  <a:lnTo>
                    <a:pt x="751" y="1509"/>
                  </a:lnTo>
                  <a:lnTo>
                    <a:pt x="730" y="1511"/>
                  </a:lnTo>
                  <a:lnTo>
                    <a:pt x="707" y="1515"/>
                  </a:lnTo>
                  <a:lnTo>
                    <a:pt x="684" y="1519"/>
                  </a:lnTo>
                  <a:lnTo>
                    <a:pt x="660" y="1522"/>
                  </a:lnTo>
                  <a:lnTo>
                    <a:pt x="635" y="1526"/>
                  </a:lnTo>
                  <a:lnTo>
                    <a:pt x="611" y="1530"/>
                  </a:lnTo>
                  <a:lnTo>
                    <a:pt x="586" y="1535"/>
                  </a:lnTo>
                  <a:lnTo>
                    <a:pt x="562" y="1539"/>
                  </a:lnTo>
                  <a:lnTo>
                    <a:pt x="538" y="1543"/>
                  </a:lnTo>
                  <a:lnTo>
                    <a:pt x="514" y="1546"/>
                  </a:lnTo>
                  <a:lnTo>
                    <a:pt x="491" y="1549"/>
                  </a:lnTo>
                  <a:lnTo>
                    <a:pt x="469" y="1553"/>
                  </a:lnTo>
                  <a:lnTo>
                    <a:pt x="449" y="1555"/>
                  </a:lnTo>
                  <a:lnTo>
                    <a:pt x="430" y="1557"/>
                  </a:lnTo>
                  <a:lnTo>
                    <a:pt x="416" y="1539"/>
                  </a:lnTo>
                  <a:lnTo>
                    <a:pt x="401" y="1522"/>
                  </a:lnTo>
                  <a:lnTo>
                    <a:pt x="387" y="1505"/>
                  </a:lnTo>
                  <a:lnTo>
                    <a:pt x="372" y="1488"/>
                  </a:lnTo>
                  <a:lnTo>
                    <a:pt x="358" y="1471"/>
                  </a:lnTo>
                  <a:lnTo>
                    <a:pt x="343" y="1454"/>
                  </a:lnTo>
                  <a:lnTo>
                    <a:pt x="328" y="1437"/>
                  </a:lnTo>
                  <a:lnTo>
                    <a:pt x="314" y="1420"/>
                  </a:lnTo>
                  <a:lnTo>
                    <a:pt x="299" y="1403"/>
                  </a:lnTo>
                  <a:lnTo>
                    <a:pt x="285" y="1386"/>
                  </a:lnTo>
                  <a:lnTo>
                    <a:pt x="270" y="1368"/>
                  </a:lnTo>
                  <a:lnTo>
                    <a:pt x="254" y="1352"/>
                  </a:lnTo>
                  <a:lnTo>
                    <a:pt x="241" y="1334"/>
                  </a:lnTo>
                  <a:lnTo>
                    <a:pt x="225" y="1318"/>
                  </a:lnTo>
                  <a:lnTo>
                    <a:pt x="211" y="1300"/>
                  </a:lnTo>
                  <a:lnTo>
                    <a:pt x="196" y="1284"/>
                  </a:lnTo>
                  <a:lnTo>
                    <a:pt x="186" y="1217"/>
                  </a:lnTo>
                  <a:lnTo>
                    <a:pt x="174" y="1144"/>
                  </a:lnTo>
                  <a:lnTo>
                    <a:pt x="160" y="1067"/>
                  </a:lnTo>
                  <a:lnTo>
                    <a:pt x="144" y="986"/>
                  </a:lnTo>
                  <a:lnTo>
                    <a:pt x="128" y="903"/>
                  </a:lnTo>
                  <a:lnTo>
                    <a:pt x="110" y="816"/>
                  </a:lnTo>
                  <a:lnTo>
                    <a:pt x="93" y="728"/>
                  </a:lnTo>
                  <a:lnTo>
                    <a:pt x="76" y="640"/>
                  </a:lnTo>
                  <a:lnTo>
                    <a:pt x="60" y="553"/>
                  </a:lnTo>
                  <a:lnTo>
                    <a:pt x="45" y="465"/>
                  </a:lnTo>
                  <a:lnTo>
                    <a:pt x="31" y="380"/>
                  </a:lnTo>
                  <a:lnTo>
                    <a:pt x="19" y="295"/>
                  </a:lnTo>
                  <a:lnTo>
                    <a:pt x="9" y="216"/>
                  </a:lnTo>
                  <a:lnTo>
                    <a:pt x="3" y="139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DE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6756400" y="4427537"/>
              <a:ext cx="214311" cy="522285"/>
            </a:xfrm>
            <a:custGeom>
              <a:avLst/>
              <a:gdLst/>
              <a:ahLst/>
              <a:cxnLst/>
              <a:rect l="0" t="0" r="0" b="0"/>
              <a:pathLst>
                <a:path w="404" h="989" extrusionOk="0">
                  <a:moveTo>
                    <a:pt x="404" y="984"/>
                  </a:moveTo>
                  <a:lnTo>
                    <a:pt x="404" y="985"/>
                  </a:lnTo>
                  <a:lnTo>
                    <a:pt x="375" y="914"/>
                  </a:lnTo>
                  <a:lnTo>
                    <a:pt x="351" y="848"/>
                  </a:lnTo>
                  <a:lnTo>
                    <a:pt x="330" y="784"/>
                  </a:lnTo>
                  <a:lnTo>
                    <a:pt x="311" y="724"/>
                  </a:lnTo>
                  <a:lnTo>
                    <a:pt x="294" y="667"/>
                  </a:lnTo>
                  <a:lnTo>
                    <a:pt x="278" y="611"/>
                  </a:lnTo>
                  <a:lnTo>
                    <a:pt x="263" y="556"/>
                  </a:lnTo>
                  <a:lnTo>
                    <a:pt x="246" y="502"/>
                  </a:lnTo>
                  <a:lnTo>
                    <a:pt x="228" y="447"/>
                  </a:lnTo>
                  <a:lnTo>
                    <a:pt x="209" y="392"/>
                  </a:lnTo>
                  <a:lnTo>
                    <a:pt x="187" y="335"/>
                  </a:lnTo>
                  <a:lnTo>
                    <a:pt x="160" y="276"/>
                  </a:lnTo>
                  <a:lnTo>
                    <a:pt x="131" y="213"/>
                  </a:lnTo>
                  <a:lnTo>
                    <a:pt x="96" y="147"/>
                  </a:lnTo>
                  <a:lnTo>
                    <a:pt x="55" y="76"/>
                  </a:lnTo>
                  <a:lnTo>
                    <a:pt x="7" y="0"/>
                  </a:lnTo>
                  <a:lnTo>
                    <a:pt x="0" y="5"/>
                  </a:lnTo>
                  <a:lnTo>
                    <a:pt x="48" y="81"/>
                  </a:lnTo>
                  <a:lnTo>
                    <a:pt x="88" y="149"/>
                  </a:lnTo>
                  <a:lnTo>
                    <a:pt x="123" y="215"/>
                  </a:lnTo>
                  <a:lnTo>
                    <a:pt x="153" y="278"/>
                  </a:lnTo>
                  <a:lnTo>
                    <a:pt x="179" y="338"/>
                  </a:lnTo>
                  <a:lnTo>
                    <a:pt x="202" y="394"/>
                  </a:lnTo>
                  <a:lnTo>
                    <a:pt x="221" y="450"/>
                  </a:lnTo>
                  <a:lnTo>
                    <a:pt x="239" y="504"/>
                  </a:lnTo>
                  <a:lnTo>
                    <a:pt x="255" y="558"/>
                  </a:lnTo>
                  <a:lnTo>
                    <a:pt x="270" y="614"/>
                  </a:lnTo>
                  <a:lnTo>
                    <a:pt x="287" y="670"/>
                  </a:lnTo>
                  <a:lnTo>
                    <a:pt x="303" y="726"/>
                  </a:lnTo>
                  <a:lnTo>
                    <a:pt x="322" y="787"/>
                  </a:lnTo>
                  <a:lnTo>
                    <a:pt x="343" y="850"/>
                  </a:lnTo>
                  <a:lnTo>
                    <a:pt x="367" y="917"/>
                  </a:lnTo>
                  <a:lnTo>
                    <a:pt x="397" y="988"/>
                  </a:lnTo>
                  <a:lnTo>
                    <a:pt x="397" y="989"/>
                  </a:lnTo>
                  <a:lnTo>
                    <a:pt x="397" y="988"/>
                  </a:lnTo>
                  <a:lnTo>
                    <a:pt x="397" y="989"/>
                  </a:lnTo>
                  <a:lnTo>
                    <a:pt x="404" y="9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6965950" y="4948237"/>
              <a:ext cx="214311" cy="277812"/>
            </a:xfrm>
            <a:custGeom>
              <a:avLst/>
              <a:gdLst/>
              <a:ahLst/>
              <a:cxnLst/>
              <a:rect l="0" t="0" r="0" b="0"/>
              <a:pathLst>
                <a:path w="405" h="526" extrusionOk="0">
                  <a:moveTo>
                    <a:pt x="396" y="526"/>
                  </a:moveTo>
                  <a:lnTo>
                    <a:pt x="400" y="520"/>
                  </a:lnTo>
                  <a:lnTo>
                    <a:pt x="390" y="506"/>
                  </a:lnTo>
                  <a:lnTo>
                    <a:pt x="375" y="485"/>
                  </a:lnTo>
                  <a:lnTo>
                    <a:pt x="353" y="457"/>
                  </a:lnTo>
                  <a:lnTo>
                    <a:pt x="328" y="424"/>
                  </a:lnTo>
                  <a:lnTo>
                    <a:pt x="300" y="386"/>
                  </a:lnTo>
                  <a:lnTo>
                    <a:pt x="270" y="347"/>
                  </a:lnTo>
                  <a:lnTo>
                    <a:pt x="237" y="304"/>
                  </a:lnTo>
                  <a:lnTo>
                    <a:pt x="204" y="260"/>
                  </a:lnTo>
                  <a:lnTo>
                    <a:pt x="170" y="217"/>
                  </a:lnTo>
                  <a:lnTo>
                    <a:pt x="139" y="174"/>
                  </a:lnTo>
                  <a:lnTo>
                    <a:pt x="107" y="134"/>
                  </a:lnTo>
                  <a:lnTo>
                    <a:pt x="79" y="97"/>
                  </a:lnTo>
                  <a:lnTo>
                    <a:pt x="54" y="63"/>
                  </a:lnTo>
                  <a:lnTo>
                    <a:pt x="34" y="35"/>
                  </a:lnTo>
                  <a:lnTo>
                    <a:pt x="17" y="14"/>
                  </a:lnTo>
                  <a:lnTo>
                    <a:pt x="7" y="0"/>
                  </a:lnTo>
                  <a:lnTo>
                    <a:pt x="0" y="5"/>
                  </a:lnTo>
                  <a:lnTo>
                    <a:pt x="10" y="19"/>
                  </a:lnTo>
                  <a:lnTo>
                    <a:pt x="26" y="40"/>
                  </a:lnTo>
                  <a:lnTo>
                    <a:pt x="46" y="68"/>
                  </a:lnTo>
                  <a:lnTo>
                    <a:pt x="72" y="102"/>
                  </a:lnTo>
                  <a:lnTo>
                    <a:pt x="99" y="139"/>
                  </a:lnTo>
                  <a:lnTo>
                    <a:pt x="131" y="179"/>
                  </a:lnTo>
                  <a:lnTo>
                    <a:pt x="163" y="222"/>
                  </a:lnTo>
                  <a:lnTo>
                    <a:pt x="197" y="265"/>
                  </a:lnTo>
                  <a:lnTo>
                    <a:pt x="230" y="309"/>
                  </a:lnTo>
                  <a:lnTo>
                    <a:pt x="262" y="352"/>
                  </a:lnTo>
                  <a:lnTo>
                    <a:pt x="293" y="391"/>
                  </a:lnTo>
                  <a:lnTo>
                    <a:pt x="321" y="429"/>
                  </a:lnTo>
                  <a:lnTo>
                    <a:pt x="346" y="462"/>
                  </a:lnTo>
                  <a:lnTo>
                    <a:pt x="367" y="490"/>
                  </a:lnTo>
                  <a:lnTo>
                    <a:pt x="383" y="511"/>
                  </a:lnTo>
                  <a:lnTo>
                    <a:pt x="393" y="525"/>
                  </a:lnTo>
                  <a:lnTo>
                    <a:pt x="396" y="519"/>
                  </a:lnTo>
                  <a:lnTo>
                    <a:pt x="396" y="526"/>
                  </a:lnTo>
                  <a:lnTo>
                    <a:pt x="405" y="526"/>
                  </a:lnTo>
                  <a:lnTo>
                    <a:pt x="400" y="520"/>
                  </a:lnTo>
                  <a:lnTo>
                    <a:pt x="396" y="5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6983411" y="5222875"/>
              <a:ext cx="192087" cy="31750"/>
            </a:xfrm>
            <a:custGeom>
              <a:avLst/>
              <a:gdLst/>
              <a:ahLst/>
              <a:cxnLst/>
              <a:rect l="0" t="0" r="0" b="0"/>
              <a:pathLst>
                <a:path w="364" h="62" extrusionOk="0">
                  <a:moveTo>
                    <a:pt x="0" y="59"/>
                  </a:moveTo>
                  <a:lnTo>
                    <a:pt x="4" y="60"/>
                  </a:lnTo>
                  <a:lnTo>
                    <a:pt x="23" y="59"/>
                  </a:lnTo>
                  <a:lnTo>
                    <a:pt x="43" y="57"/>
                  </a:lnTo>
                  <a:lnTo>
                    <a:pt x="65" y="53"/>
                  </a:lnTo>
                  <a:lnTo>
                    <a:pt x="88" y="50"/>
                  </a:lnTo>
                  <a:lnTo>
                    <a:pt x="112" y="46"/>
                  </a:lnTo>
                  <a:lnTo>
                    <a:pt x="136" y="43"/>
                  </a:lnTo>
                  <a:lnTo>
                    <a:pt x="160" y="39"/>
                  </a:lnTo>
                  <a:lnTo>
                    <a:pt x="185" y="34"/>
                  </a:lnTo>
                  <a:lnTo>
                    <a:pt x="209" y="30"/>
                  </a:lnTo>
                  <a:lnTo>
                    <a:pt x="234" y="26"/>
                  </a:lnTo>
                  <a:lnTo>
                    <a:pt x="258" y="22"/>
                  </a:lnTo>
                  <a:lnTo>
                    <a:pt x="281" y="19"/>
                  </a:lnTo>
                  <a:lnTo>
                    <a:pt x="304" y="15"/>
                  </a:lnTo>
                  <a:lnTo>
                    <a:pt x="325" y="12"/>
                  </a:lnTo>
                  <a:lnTo>
                    <a:pt x="345" y="10"/>
                  </a:lnTo>
                  <a:lnTo>
                    <a:pt x="364" y="7"/>
                  </a:lnTo>
                  <a:lnTo>
                    <a:pt x="364" y="0"/>
                  </a:lnTo>
                  <a:lnTo>
                    <a:pt x="345" y="2"/>
                  </a:lnTo>
                  <a:lnTo>
                    <a:pt x="325" y="5"/>
                  </a:lnTo>
                  <a:lnTo>
                    <a:pt x="304" y="7"/>
                  </a:lnTo>
                  <a:lnTo>
                    <a:pt x="281" y="11"/>
                  </a:lnTo>
                  <a:lnTo>
                    <a:pt x="258" y="15"/>
                  </a:lnTo>
                  <a:lnTo>
                    <a:pt x="234" y="19"/>
                  </a:lnTo>
                  <a:lnTo>
                    <a:pt x="209" y="22"/>
                  </a:lnTo>
                  <a:lnTo>
                    <a:pt x="185" y="26"/>
                  </a:lnTo>
                  <a:lnTo>
                    <a:pt x="160" y="31"/>
                  </a:lnTo>
                  <a:lnTo>
                    <a:pt x="136" y="35"/>
                  </a:lnTo>
                  <a:lnTo>
                    <a:pt x="112" y="39"/>
                  </a:lnTo>
                  <a:lnTo>
                    <a:pt x="88" y="43"/>
                  </a:lnTo>
                  <a:lnTo>
                    <a:pt x="65" y="45"/>
                  </a:lnTo>
                  <a:lnTo>
                    <a:pt x="43" y="49"/>
                  </a:lnTo>
                  <a:lnTo>
                    <a:pt x="23" y="52"/>
                  </a:lnTo>
                  <a:lnTo>
                    <a:pt x="4" y="53"/>
                  </a:lnTo>
                  <a:lnTo>
                    <a:pt x="8" y="54"/>
                  </a:lnTo>
                  <a:lnTo>
                    <a:pt x="0" y="59"/>
                  </a:lnTo>
                  <a:lnTo>
                    <a:pt x="3" y="62"/>
                  </a:lnTo>
                  <a:lnTo>
                    <a:pt x="4" y="6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6859586" y="5106987"/>
              <a:ext cx="128586" cy="146050"/>
            </a:xfrm>
            <a:custGeom>
              <a:avLst/>
              <a:gdLst/>
              <a:ahLst/>
              <a:cxnLst/>
              <a:rect l="0" t="0" r="0" b="0"/>
              <a:pathLst>
                <a:path w="241" h="278" extrusionOk="0">
                  <a:moveTo>
                    <a:pt x="0" y="3"/>
                  </a:moveTo>
                  <a:lnTo>
                    <a:pt x="0" y="5"/>
                  </a:lnTo>
                  <a:lnTo>
                    <a:pt x="15" y="22"/>
                  </a:lnTo>
                  <a:lnTo>
                    <a:pt x="29" y="40"/>
                  </a:lnTo>
                  <a:lnTo>
                    <a:pt x="44" y="56"/>
                  </a:lnTo>
                  <a:lnTo>
                    <a:pt x="58" y="74"/>
                  </a:lnTo>
                  <a:lnTo>
                    <a:pt x="74" y="90"/>
                  </a:lnTo>
                  <a:lnTo>
                    <a:pt x="88" y="108"/>
                  </a:lnTo>
                  <a:lnTo>
                    <a:pt x="102" y="124"/>
                  </a:lnTo>
                  <a:lnTo>
                    <a:pt x="117" y="142"/>
                  </a:lnTo>
                  <a:lnTo>
                    <a:pt x="131" y="158"/>
                  </a:lnTo>
                  <a:lnTo>
                    <a:pt x="147" y="176"/>
                  </a:lnTo>
                  <a:lnTo>
                    <a:pt x="161" y="192"/>
                  </a:lnTo>
                  <a:lnTo>
                    <a:pt x="175" y="210"/>
                  </a:lnTo>
                  <a:lnTo>
                    <a:pt x="190" y="226"/>
                  </a:lnTo>
                  <a:lnTo>
                    <a:pt x="204" y="244"/>
                  </a:lnTo>
                  <a:lnTo>
                    <a:pt x="219" y="260"/>
                  </a:lnTo>
                  <a:lnTo>
                    <a:pt x="233" y="278"/>
                  </a:lnTo>
                  <a:lnTo>
                    <a:pt x="241" y="273"/>
                  </a:lnTo>
                  <a:lnTo>
                    <a:pt x="227" y="255"/>
                  </a:lnTo>
                  <a:lnTo>
                    <a:pt x="212" y="239"/>
                  </a:lnTo>
                  <a:lnTo>
                    <a:pt x="198" y="221"/>
                  </a:lnTo>
                  <a:lnTo>
                    <a:pt x="183" y="205"/>
                  </a:lnTo>
                  <a:lnTo>
                    <a:pt x="169" y="187"/>
                  </a:lnTo>
                  <a:lnTo>
                    <a:pt x="152" y="171"/>
                  </a:lnTo>
                  <a:lnTo>
                    <a:pt x="139" y="153"/>
                  </a:lnTo>
                  <a:lnTo>
                    <a:pt x="125" y="137"/>
                  </a:lnTo>
                  <a:lnTo>
                    <a:pt x="109" y="119"/>
                  </a:lnTo>
                  <a:lnTo>
                    <a:pt x="96" y="103"/>
                  </a:lnTo>
                  <a:lnTo>
                    <a:pt x="79" y="85"/>
                  </a:lnTo>
                  <a:lnTo>
                    <a:pt x="65" y="69"/>
                  </a:lnTo>
                  <a:lnTo>
                    <a:pt x="51" y="51"/>
                  </a:lnTo>
                  <a:lnTo>
                    <a:pt x="36" y="34"/>
                  </a:lnTo>
                  <a:lnTo>
                    <a:pt x="22" y="17"/>
                  </a:lnTo>
                  <a:lnTo>
                    <a:pt x="7" y="0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6754811" y="4421187"/>
              <a:ext cx="109537" cy="687388"/>
            </a:xfrm>
            <a:custGeom>
              <a:avLst/>
              <a:gdLst/>
              <a:ahLst/>
              <a:cxnLst/>
              <a:rect l="0" t="0" r="0" b="0"/>
              <a:pathLst>
                <a:path w="205" h="1299" extrusionOk="0">
                  <a:moveTo>
                    <a:pt x="9" y="12"/>
                  </a:moveTo>
                  <a:lnTo>
                    <a:pt x="2" y="15"/>
                  </a:lnTo>
                  <a:lnTo>
                    <a:pt x="0" y="82"/>
                  </a:lnTo>
                  <a:lnTo>
                    <a:pt x="4" y="154"/>
                  </a:lnTo>
                  <a:lnTo>
                    <a:pt x="10" y="231"/>
                  </a:lnTo>
                  <a:lnTo>
                    <a:pt x="21" y="310"/>
                  </a:lnTo>
                  <a:lnTo>
                    <a:pt x="32" y="395"/>
                  </a:lnTo>
                  <a:lnTo>
                    <a:pt x="46" y="480"/>
                  </a:lnTo>
                  <a:lnTo>
                    <a:pt x="61" y="568"/>
                  </a:lnTo>
                  <a:lnTo>
                    <a:pt x="77" y="655"/>
                  </a:lnTo>
                  <a:lnTo>
                    <a:pt x="94" y="743"/>
                  </a:lnTo>
                  <a:lnTo>
                    <a:pt x="112" y="831"/>
                  </a:lnTo>
                  <a:lnTo>
                    <a:pt x="129" y="918"/>
                  </a:lnTo>
                  <a:lnTo>
                    <a:pt x="146" y="1001"/>
                  </a:lnTo>
                  <a:lnTo>
                    <a:pt x="161" y="1082"/>
                  </a:lnTo>
                  <a:lnTo>
                    <a:pt x="175" y="1159"/>
                  </a:lnTo>
                  <a:lnTo>
                    <a:pt x="187" y="1232"/>
                  </a:lnTo>
                  <a:lnTo>
                    <a:pt x="198" y="1299"/>
                  </a:lnTo>
                  <a:lnTo>
                    <a:pt x="205" y="1299"/>
                  </a:lnTo>
                  <a:lnTo>
                    <a:pt x="195" y="1232"/>
                  </a:lnTo>
                  <a:lnTo>
                    <a:pt x="182" y="1159"/>
                  </a:lnTo>
                  <a:lnTo>
                    <a:pt x="168" y="1082"/>
                  </a:lnTo>
                  <a:lnTo>
                    <a:pt x="153" y="1001"/>
                  </a:lnTo>
                  <a:lnTo>
                    <a:pt x="137" y="918"/>
                  </a:lnTo>
                  <a:lnTo>
                    <a:pt x="119" y="831"/>
                  </a:lnTo>
                  <a:lnTo>
                    <a:pt x="101" y="743"/>
                  </a:lnTo>
                  <a:lnTo>
                    <a:pt x="85" y="655"/>
                  </a:lnTo>
                  <a:lnTo>
                    <a:pt x="69" y="568"/>
                  </a:lnTo>
                  <a:lnTo>
                    <a:pt x="53" y="480"/>
                  </a:lnTo>
                  <a:lnTo>
                    <a:pt x="40" y="395"/>
                  </a:lnTo>
                  <a:lnTo>
                    <a:pt x="28" y="310"/>
                  </a:lnTo>
                  <a:lnTo>
                    <a:pt x="18" y="231"/>
                  </a:lnTo>
                  <a:lnTo>
                    <a:pt x="12" y="154"/>
                  </a:lnTo>
                  <a:lnTo>
                    <a:pt x="10" y="82"/>
                  </a:lnTo>
                  <a:lnTo>
                    <a:pt x="9" y="15"/>
                  </a:lnTo>
                  <a:lnTo>
                    <a:pt x="2" y="17"/>
                  </a:lnTo>
                  <a:lnTo>
                    <a:pt x="9" y="12"/>
                  </a:lnTo>
                  <a:lnTo>
                    <a:pt x="2" y="0"/>
                  </a:lnTo>
                  <a:lnTo>
                    <a:pt x="2" y="15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>
              <a:off x="6826250" y="4589462"/>
              <a:ext cx="158750" cy="631825"/>
            </a:xfrm>
            <a:custGeom>
              <a:avLst/>
              <a:gdLst/>
              <a:ahLst/>
              <a:cxnLst/>
              <a:rect l="0" t="0" r="0" b="0"/>
              <a:pathLst>
                <a:path w="299" h="1194" extrusionOk="0">
                  <a:moveTo>
                    <a:pt x="0" y="79"/>
                  </a:moveTo>
                  <a:lnTo>
                    <a:pt x="15" y="0"/>
                  </a:lnTo>
                  <a:lnTo>
                    <a:pt x="70" y="218"/>
                  </a:lnTo>
                  <a:lnTo>
                    <a:pt x="119" y="576"/>
                  </a:lnTo>
                  <a:lnTo>
                    <a:pt x="149" y="665"/>
                  </a:lnTo>
                  <a:lnTo>
                    <a:pt x="219" y="650"/>
                  </a:lnTo>
                  <a:lnTo>
                    <a:pt x="165" y="720"/>
                  </a:lnTo>
                  <a:lnTo>
                    <a:pt x="160" y="789"/>
                  </a:lnTo>
                  <a:lnTo>
                    <a:pt x="209" y="764"/>
                  </a:lnTo>
                  <a:lnTo>
                    <a:pt x="289" y="744"/>
                  </a:lnTo>
                  <a:lnTo>
                    <a:pt x="214" y="809"/>
                  </a:lnTo>
                  <a:lnTo>
                    <a:pt x="209" y="903"/>
                  </a:lnTo>
                  <a:lnTo>
                    <a:pt x="299" y="1081"/>
                  </a:lnTo>
                  <a:lnTo>
                    <a:pt x="268" y="1194"/>
                  </a:lnTo>
                  <a:lnTo>
                    <a:pt x="160" y="108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BABFC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6275387" y="4330700"/>
              <a:ext cx="655638" cy="1025523"/>
            </a:xfrm>
            <a:custGeom>
              <a:avLst/>
              <a:gdLst/>
              <a:ahLst/>
              <a:cxnLst/>
              <a:rect l="0" t="0" r="0" b="0"/>
              <a:pathLst>
                <a:path w="1239" h="1936" extrusionOk="0">
                  <a:moveTo>
                    <a:pt x="545" y="0"/>
                  </a:moveTo>
                  <a:lnTo>
                    <a:pt x="517" y="15"/>
                  </a:lnTo>
                  <a:lnTo>
                    <a:pt x="492" y="30"/>
                  </a:lnTo>
                  <a:lnTo>
                    <a:pt x="466" y="46"/>
                  </a:lnTo>
                  <a:lnTo>
                    <a:pt x="444" y="63"/>
                  </a:lnTo>
                  <a:lnTo>
                    <a:pt x="422" y="80"/>
                  </a:lnTo>
                  <a:lnTo>
                    <a:pt x="401" y="98"/>
                  </a:lnTo>
                  <a:lnTo>
                    <a:pt x="380" y="117"/>
                  </a:lnTo>
                  <a:lnTo>
                    <a:pt x="362" y="136"/>
                  </a:lnTo>
                  <a:lnTo>
                    <a:pt x="344" y="156"/>
                  </a:lnTo>
                  <a:lnTo>
                    <a:pt x="326" y="175"/>
                  </a:lnTo>
                  <a:lnTo>
                    <a:pt x="308" y="195"/>
                  </a:lnTo>
                  <a:lnTo>
                    <a:pt x="292" y="217"/>
                  </a:lnTo>
                  <a:lnTo>
                    <a:pt x="276" y="237"/>
                  </a:lnTo>
                  <a:lnTo>
                    <a:pt x="259" y="258"/>
                  </a:lnTo>
                  <a:lnTo>
                    <a:pt x="243" y="279"/>
                  </a:lnTo>
                  <a:lnTo>
                    <a:pt x="226" y="300"/>
                  </a:lnTo>
                  <a:lnTo>
                    <a:pt x="212" y="394"/>
                  </a:lnTo>
                  <a:lnTo>
                    <a:pt x="197" y="489"/>
                  </a:lnTo>
                  <a:lnTo>
                    <a:pt x="183" y="587"/>
                  </a:lnTo>
                  <a:lnTo>
                    <a:pt x="169" y="684"/>
                  </a:lnTo>
                  <a:lnTo>
                    <a:pt x="156" y="784"/>
                  </a:lnTo>
                  <a:lnTo>
                    <a:pt x="142" y="885"/>
                  </a:lnTo>
                  <a:lnTo>
                    <a:pt x="128" y="984"/>
                  </a:lnTo>
                  <a:lnTo>
                    <a:pt x="114" y="1085"/>
                  </a:lnTo>
                  <a:lnTo>
                    <a:pt x="100" y="1186"/>
                  </a:lnTo>
                  <a:lnTo>
                    <a:pt x="86" y="1287"/>
                  </a:lnTo>
                  <a:lnTo>
                    <a:pt x="72" y="1387"/>
                  </a:lnTo>
                  <a:lnTo>
                    <a:pt x="58" y="1487"/>
                  </a:lnTo>
                  <a:lnTo>
                    <a:pt x="43" y="1585"/>
                  </a:lnTo>
                  <a:lnTo>
                    <a:pt x="29" y="1683"/>
                  </a:lnTo>
                  <a:lnTo>
                    <a:pt x="15" y="1777"/>
                  </a:lnTo>
                  <a:lnTo>
                    <a:pt x="0" y="1871"/>
                  </a:lnTo>
                  <a:lnTo>
                    <a:pt x="40" y="1879"/>
                  </a:lnTo>
                  <a:lnTo>
                    <a:pt x="81" y="1888"/>
                  </a:lnTo>
                  <a:lnTo>
                    <a:pt x="119" y="1896"/>
                  </a:lnTo>
                  <a:lnTo>
                    <a:pt x="157" y="1902"/>
                  </a:lnTo>
                  <a:lnTo>
                    <a:pt x="195" y="1908"/>
                  </a:lnTo>
                  <a:lnTo>
                    <a:pt x="231" y="1915"/>
                  </a:lnTo>
                  <a:lnTo>
                    <a:pt x="267" y="1920"/>
                  </a:lnTo>
                  <a:lnTo>
                    <a:pt x="302" y="1924"/>
                  </a:lnTo>
                  <a:lnTo>
                    <a:pt x="338" y="1927"/>
                  </a:lnTo>
                  <a:lnTo>
                    <a:pt x="372" y="1930"/>
                  </a:lnTo>
                  <a:lnTo>
                    <a:pt x="406" y="1932"/>
                  </a:lnTo>
                  <a:lnTo>
                    <a:pt x="440" y="1935"/>
                  </a:lnTo>
                  <a:lnTo>
                    <a:pt x="474" y="1936"/>
                  </a:lnTo>
                  <a:lnTo>
                    <a:pt x="507" y="1936"/>
                  </a:lnTo>
                  <a:lnTo>
                    <a:pt x="540" y="1936"/>
                  </a:lnTo>
                  <a:lnTo>
                    <a:pt x="573" y="1936"/>
                  </a:lnTo>
                  <a:lnTo>
                    <a:pt x="607" y="1935"/>
                  </a:lnTo>
                  <a:lnTo>
                    <a:pt x="640" y="1932"/>
                  </a:lnTo>
                  <a:lnTo>
                    <a:pt x="672" y="1931"/>
                  </a:lnTo>
                  <a:lnTo>
                    <a:pt x="705" y="1927"/>
                  </a:lnTo>
                  <a:lnTo>
                    <a:pt x="739" y="1924"/>
                  </a:lnTo>
                  <a:lnTo>
                    <a:pt x="774" y="1920"/>
                  </a:lnTo>
                  <a:lnTo>
                    <a:pt x="808" y="1915"/>
                  </a:lnTo>
                  <a:lnTo>
                    <a:pt x="842" y="1910"/>
                  </a:lnTo>
                  <a:lnTo>
                    <a:pt x="877" y="1903"/>
                  </a:lnTo>
                  <a:lnTo>
                    <a:pt x="913" y="1897"/>
                  </a:lnTo>
                  <a:lnTo>
                    <a:pt x="949" y="1890"/>
                  </a:lnTo>
                  <a:lnTo>
                    <a:pt x="986" y="1882"/>
                  </a:lnTo>
                  <a:lnTo>
                    <a:pt x="1024" y="1873"/>
                  </a:lnTo>
                  <a:lnTo>
                    <a:pt x="1062" y="1864"/>
                  </a:lnTo>
                  <a:lnTo>
                    <a:pt x="1101" y="1855"/>
                  </a:lnTo>
                  <a:lnTo>
                    <a:pt x="1141" y="1845"/>
                  </a:lnTo>
                  <a:lnTo>
                    <a:pt x="1153" y="1840"/>
                  </a:lnTo>
                  <a:lnTo>
                    <a:pt x="1165" y="1835"/>
                  </a:lnTo>
                  <a:lnTo>
                    <a:pt x="1177" y="1831"/>
                  </a:lnTo>
                  <a:lnTo>
                    <a:pt x="1189" y="1826"/>
                  </a:lnTo>
                  <a:lnTo>
                    <a:pt x="1202" y="1821"/>
                  </a:lnTo>
                  <a:lnTo>
                    <a:pt x="1215" y="1816"/>
                  </a:lnTo>
                  <a:lnTo>
                    <a:pt x="1226" y="1813"/>
                  </a:lnTo>
                  <a:lnTo>
                    <a:pt x="1239" y="1807"/>
                  </a:lnTo>
                  <a:lnTo>
                    <a:pt x="1230" y="1701"/>
                  </a:lnTo>
                  <a:lnTo>
                    <a:pt x="1220" y="1590"/>
                  </a:lnTo>
                  <a:lnTo>
                    <a:pt x="1208" y="1477"/>
                  </a:lnTo>
                  <a:lnTo>
                    <a:pt x="1195" y="1361"/>
                  </a:lnTo>
                  <a:lnTo>
                    <a:pt x="1179" y="1243"/>
                  </a:lnTo>
                  <a:lnTo>
                    <a:pt x="1163" y="1125"/>
                  </a:lnTo>
                  <a:lnTo>
                    <a:pt x="1144" y="1008"/>
                  </a:lnTo>
                  <a:lnTo>
                    <a:pt x="1124" y="892"/>
                  </a:lnTo>
                  <a:lnTo>
                    <a:pt x="1101" y="780"/>
                  </a:lnTo>
                  <a:lnTo>
                    <a:pt x="1077" y="670"/>
                  </a:lnTo>
                  <a:lnTo>
                    <a:pt x="1050" y="564"/>
                  </a:lnTo>
                  <a:lnTo>
                    <a:pt x="1021" y="464"/>
                  </a:lnTo>
                  <a:lnTo>
                    <a:pt x="991" y="371"/>
                  </a:lnTo>
                  <a:lnTo>
                    <a:pt x="958" y="285"/>
                  </a:lnTo>
                  <a:lnTo>
                    <a:pt x="923" y="207"/>
                  </a:lnTo>
                  <a:lnTo>
                    <a:pt x="885" y="137"/>
                  </a:lnTo>
                  <a:lnTo>
                    <a:pt x="856" y="130"/>
                  </a:lnTo>
                  <a:lnTo>
                    <a:pt x="829" y="121"/>
                  </a:lnTo>
                  <a:lnTo>
                    <a:pt x="806" y="112"/>
                  </a:lnTo>
                  <a:lnTo>
                    <a:pt x="785" y="104"/>
                  </a:lnTo>
                  <a:lnTo>
                    <a:pt x="766" y="96"/>
                  </a:lnTo>
                  <a:lnTo>
                    <a:pt x="748" y="85"/>
                  </a:lnTo>
                  <a:lnTo>
                    <a:pt x="731" y="77"/>
                  </a:lnTo>
                  <a:lnTo>
                    <a:pt x="714" y="68"/>
                  </a:lnTo>
                  <a:lnTo>
                    <a:pt x="698" y="59"/>
                  </a:lnTo>
                  <a:lnTo>
                    <a:pt x="681" y="50"/>
                  </a:lnTo>
                  <a:lnTo>
                    <a:pt x="664" y="41"/>
                  </a:lnTo>
                  <a:lnTo>
                    <a:pt x="643" y="32"/>
                  </a:lnTo>
                  <a:lnTo>
                    <a:pt x="623" y="24"/>
                  </a:lnTo>
                  <a:lnTo>
                    <a:pt x="600" y="16"/>
                  </a:lnTo>
                  <a:lnTo>
                    <a:pt x="574" y="7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D8DDE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6392862" y="4329112"/>
              <a:ext cx="171450" cy="161924"/>
            </a:xfrm>
            <a:custGeom>
              <a:avLst/>
              <a:gdLst/>
              <a:ahLst/>
              <a:cxnLst/>
              <a:rect l="0" t="0" r="0" b="0"/>
              <a:pathLst>
                <a:path w="324" h="307" extrusionOk="0">
                  <a:moveTo>
                    <a:pt x="8" y="304"/>
                  </a:moveTo>
                  <a:lnTo>
                    <a:pt x="8" y="307"/>
                  </a:lnTo>
                  <a:lnTo>
                    <a:pt x="25" y="285"/>
                  </a:lnTo>
                  <a:lnTo>
                    <a:pt x="41" y="265"/>
                  </a:lnTo>
                  <a:lnTo>
                    <a:pt x="57" y="244"/>
                  </a:lnTo>
                  <a:lnTo>
                    <a:pt x="74" y="223"/>
                  </a:lnTo>
                  <a:lnTo>
                    <a:pt x="90" y="202"/>
                  </a:lnTo>
                  <a:lnTo>
                    <a:pt x="107" y="182"/>
                  </a:lnTo>
                  <a:lnTo>
                    <a:pt x="124" y="163"/>
                  </a:lnTo>
                  <a:lnTo>
                    <a:pt x="142" y="143"/>
                  </a:lnTo>
                  <a:lnTo>
                    <a:pt x="161" y="124"/>
                  </a:lnTo>
                  <a:lnTo>
                    <a:pt x="181" y="106"/>
                  </a:lnTo>
                  <a:lnTo>
                    <a:pt x="203" y="88"/>
                  </a:lnTo>
                  <a:lnTo>
                    <a:pt x="224" y="71"/>
                  </a:lnTo>
                  <a:lnTo>
                    <a:pt x="247" y="54"/>
                  </a:lnTo>
                  <a:lnTo>
                    <a:pt x="272" y="38"/>
                  </a:lnTo>
                  <a:lnTo>
                    <a:pt x="296" y="23"/>
                  </a:lnTo>
                  <a:lnTo>
                    <a:pt x="324" y="7"/>
                  </a:lnTo>
                  <a:lnTo>
                    <a:pt x="322" y="0"/>
                  </a:lnTo>
                  <a:lnTo>
                    <a:pt x="294" y="15"/>
                  </a:lnTo>
                  <a:lnTo>
                    <a:pt x="267" y="30"/>
                  </a:lnTo>
                  <a:lnTo>
                    <a:pt x="242" y="47"/>
                  </a:lnTo>
                  <a:lnTo>
                    <a:pt x="219" y="63"/>
                  </a:lnTo>
                  <a:lnTo>
                    <a:pt x="198" y="81"/>
                  </a:lnTo>
                  <a:lnTo>
                    <a:pt x="176" y="98"/>
                  </a:lnTo>
                  <a:lnTo>
                    <a:pt x="156" y="119"/>
                  </a:lnTo>
                  <a:lnTo>
                    <a:pt x="137" y="137"/>
                  </a:lnTo>
                  <a:lnTo>
                    <a:pt x="119" y="158"/>
                  </a:lnTo>
                  <a:lnTo>
                    <a:pt x="102" y="177"/>
                  </a:lnTo>
                  <a:lnTo>
                    <a:pt x="83" y="197"/>
                  </a:lnTo>
                  <a:lnTo>
                    <a:pt x="66" y="218"/>
                  </a:lnTo>
                  <a:lnTo>
                    <a:pt x="50" y="238"/>
                  </a:lnTo>
                  <a:lnTo>
                    <a:pt x="33" y="260"/>
                  </a:lnTo>
                  <a:lnTo>
                    <a:pt x="17" y="280"/>
                  </a:lnTo>
                  <a:lnTo>
                    <a:pt x="0" y="302"/>
                  </a:lnTo>
                  <a:lnTo>
                    <a:pt x="0" y="304"/>
                  </a:lnTo>
                  <a:lnTo>
                    <a:pt x="0" y="302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8" y="3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6273800" y="4489450"/>
              <a:ext cx="123825" cy="833436"/>
            </a:xfrm>
            <a:custGeom>
              <a:avLst/>
              <a:gdLst/>
              <a:ahLst/>
              <a:cxnLst/>
              <a:rect l="0" t="0" r="0" b="0"/>
              <a:pathLst>
                <a:path w="235" h="1574" extrusionOk="0">
                  <a:moveTo>
                    <a:pt x="5" y="1567"/>
                  </a:moveTo>
                  <a:lnTo>
                    <a:pt x="9" y="1571"/>
                  </a:lnTo>
                  <a:lnTo>
                    <a:pt x="24" y="1477"/>
                  </a:lnTo>
                  <a:lnTo>
                    <a:pt x="38" y="1383"/>
                  </a:lnTo>
                  <a:lnTo>
                    <a:pt x="52" y="1285"/>
                  </a:lnTo>
                  <a:lnTo>
                    <a:pt x="67" y="1187"/>
                  </a:lnTo>
                  <a:lnTo>
                    <a:pt x="81" y="1087"/>
                  </a:lnTo>
                  <a:lnTo>
                    <a:pt x="95" y="987"/>
                  </a:lnTo>
                  <a:lnTo>
                    <a:pt x="109" y="886"/>
                  </a:lnTo>
                  <a:lnTo>
                    <a:pt x="123" y="785"/>
                  </a:lnTo>
                  <a:lnTo>
                    <a:pt x="136" y="684"/>
                  </a:lnTo>
                  <a:lnTo>
                    <a:pt x="150" y="585"/>
                  </a:lnTo>
                  <a:lnTo>
                    <a:pt x="164" y="484"/>
                  </a:lnTo>
                  <a:lnTo>
                    <a:pt x="178" y="384"/>
                  </a:lnTo>
                  <a:lnTo>
                    <a:pt x="192" y="287"/>
                  </a:lnTo>
                  <a:lnTo>
                    <a:pt x="206" y="189"/>
                  </a:lnTo>
                  <a:lnTo>
                    <a:pt x="221" y="94"/>
                  </a:lnTo>
                  <a:lnTo>
                    <a:pt x="235" y="0"/>
                  </a:lnTo>
                  <a:lnTo>
                    <a:pt x="227" y="0"/>
                  </a:lnTo>
                  <a:lnTo>
                    <a:pt x="214" y="94"/>
                  </a:lnTo>
                  <a:lnTo>
                    <a:pt x="198" y="189"/>
                  </a:lnTo>
                  <a:lnTo>
                    <a:pt x="185" y="287"/>
                  </a:lnTo>
                  <a:lnTo>
                    <a:pt x="171" y="384"/>
                  </a:lnTo>
                  <a:lnTo>
                    <a:pt x="157" y="484"/>
                  </a:lnTo>
                  <a:lnTo>
                    <a:pt x="143" y="585"/>
                  </a:lnTo>
                  <a:lnTo>
                    <a:pt x="129" y="684"/>
                  </a:lnTo>
                  <a:lnTo>
                    <a:pt x="115" y="785"/>
                  </a:lnTo>
                  <a:lnTo>
                    <a:pt x="101" y="886"/>
                  </a:lnTo>
                  <a:lnTo>
                    <a:pt x="87" y="987"/>
                  </a:lnTo>
                  <a:lnTo>
                    <a:pt x="73" y="1087"/>
                  </a:lnTo>
                  <a:lnTo>
                    <a:pt x="59" y="1187"/>
                  </a:lnTo>
                  <a:lnTo>
                    <a:pt x="44" y="1285"/>
                  </a:lnTo>
                  <a:lnTo>
                    <a:pt x="30" y="1383"/>
                  </a:lnTo>
                  <a:lnTo>
                    <a:pt x="16" y="1477"/>
                  </a:lnTo>
                  <a:lnTo>
                    <a:pt x="1" y="1571"/>
                  </a:lnTo>
                  <a:lnTo>
                    <a:pt x="5" y="1574"/>
                  </a:lnTo>
                  <a:lnTo>
                    <a:pt x="1" y="1571"/>
                  </a:lnTo>
                  <a:lnTo>
                    <a:pt x="0" y="1574"/>
                  </a:lnTo>
                  <a:lnTo>
                    <a:pt x="5" y="1574"/>
                  </a:lnTo>
                  <a:lnTo>
                    <a:pt x="5" y="15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6275387" y="5305425"/>
              <a:ext cx="604835" cy="52387"/>
            </a:xfrm>
            <a:custGeom>
              <a:avLst/>
              <a:gdLst/>
              <a:ahLst/>
              <a:cxnLst/>
              <a:rect l="0" t="0" r="0" b="0"/>
              <a:pathLst>
                <a:path w="1143" h="99" extrusionOk="0">
                  <a:moveTo>
                    <a:pt x="1140" y="0"/>
                  </a:moveTo>
                  <a:lnTo>
                    <a:pt x="1141" y="0"/>
                  </a:lnTo>
                  <a:lnTo>
                    <a:pt x="1101" y="10"/>
                  </a:lnTo>
                  <a:lnTo>
                    <a:pt x="1062" y="19"/>
                  </a:lnTo>
                  <a:lnTo>
                    <a:pt x="1024" y="27"/>
                  </a:lnTo>
                  <a:lnTo>
                    <a:pt x="986" y="36"/>
                  </a:lnTo>
                  <a:lnTo>
                    <a:pt x="949" y="44"/>
                  </a:lnTo>
                  <a:lnTo>
                    <a:pt x="913" y="51"/>
                  </a:lnTo>
                  <a:lnTo>
                    <a:pt x="877" y="58"/>
                  </a:lnTo>
                  <a:lnTo>
                    <a:pt x="842" y="64"/>
                  </a:lnTo>
                  <a:lnTo>
                    <a:pt x="808" y="69"/>
                  </a:lnTo>
                  <a:lnTo>
                    <a:pt x="774" y="74"/>
                  </a:lnTo>
                  <a:lnTo>
                    <a:pt x="739" y="78"/>
                  </a:lnTo>
                  <a:lnTo>
                    <a:pt x="705" y="82"/>
                  </a:lnTo>
                  <a:lnTo>
                    <a:pt x="672" y="85"/>
                  </a:lnTo>
                  <a:lnTo>
                    <a:pt x="640" y="87"/>
                  </a:lnTo>
                  <a:lnTo>
                    <a:pt x="607" y="89"/>
                  </a:lnTo>
                  <a:lnTo>
                    <a:pt x="573" y="89"/>
                  </a:lnTo>
                  <a:lnTo>
                    <a:pt x="540" y="89"/>
                  </a:lnTo>
                  <a:lnTo>
                    <a:pt x="507" y="89"/>
                  </a:lnTo>
                  <a:lnTo>
                    <a:pt x="474" y="89"/>
                  </a:lnTo>
                  <a:lnTo>
                    <a:pt x="440" y="89"/>
                  </a:lnTo>
                  <a:lnTo>
                    <a:pt x="406" y="87"/>
                  </a:lnTo>
                  <a:lnTo>
                    <a:pt x="372" y="84"/>
                  </a:lnTo>
                  <a:lnTo>
                    <a:pt x="338" y="82"/>
                  </a:lnTo>
                  <a:lnTo>
                    <a:pt x="302" y="78"/>
                  </a:lnTo>
                  <a:lnTo>
                    <a:pt x="267" y="74"/>
                  </a:lnTo>
                  <a:lnTo>
                    <a:pt x="231" y="69"/>
                  </a:lnTo>
                  <a:lnTo>
                    <a:pt x="195" y="63"/>
                  </a:lnTo>
                  <a:lnTo>
                    <a:pt x="157" y="56"/>
                  </a:lnTo>
                  <a:lnTo>
                    <a:pt x="119" y="50"/>
                  </a:lnTo>
                  <a:lnTo>
                    <a:pt x="81" y="43"/>
                  </a:lnTo>
                  <a:lnTo>
                    <a:pt x="40" y="34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40" y="41"/>
                  </a:lnTo>
                  <a:lnTo>
                    <a:pt x="81" y="50"/>
                  </a:lnTo>
                  <a:lnTo>
                    <a:pt x="119" y="58"/>
                  </a:lnTo>
                  <a:lnTo>
                    <a:pt x="157" y="64"/>
                  </a:lnTo>
                  <a:lnTo>
                    <a:pt x="195" y="70"/>
                  </a:lnTo>
                  <a:lnTo>
                    <a:pt x="231" y="77"/>
                  </a:lnTo>
                  <a:lnTo>
                    <a:pt x="267" y="82"/>
                  </a:lnTo>
                  <a:lnTo>
                    <a:pt x="302" y="85"/>
                  </a:lnTo>
                  <a:lnTo>
                    <a:pt x="338" y="89"/>
                  </a:lnTo>
                  <a:lnTo>
                    <a:pt x="372" y="92"/>
                  </a:lnTo>
                  <a:lnTo>
                    <a:pt x="406" y="94"/>
                  </a:lnTo>
                  <a:lnTo>
                    <a:pt x="440" y="97"/>
                  </a:lnTo>
                  <a:lnTo>
                    <a:pt x="474" y="99"/>
                  </a:lnTo>
                  <a:lnTo>
                    <a:pt x="507" y="99"/>
                  </a:lnTo>
                  <a:lnTo>
                    <a:pt x="540" y="99"/>
                  </a:lnTo>
                  <a:lnTo>
                    <a:pt x="573" y="99"/>
                  </a:lnTo>
                  <a:lnTo>
                    <a:pt x="607" y="97"/>
                  </a:lnTo>
                  <a:lnTo>
                    <a:pt x="640" y="94"/>
                  </a:lnTo>
                  <a:lnTo>
                    <a:pt x="672" y="93"/>
                  </a:lnTo>
                  <a:lnTo>
                    <a:pt x="705" y="89"/>
                  </a:lnTo>
                  <a:lnTo>
                    <a:pt x="739" y="85"/>
                  </a:lnTo>
                  <a:lnTo>
                    <a:pt x="774" y="82"/>
                  </a:lnTo>
                  <a:lnTo>
                    <a:pt x="808" y="77"/>
                  </a:lnTo>
                  <a:lnTo>
                    <a:pt x="842" y="72"/>
                  </a:lnTo>
                  <a:lnTo>
                    <a:pt x="877" y="65"/>
                  </a:lnTo>
                  <a:lnTo>
                    <a:pt x="913" y="59"/>
                  </a:lnTo>
                  <a:lnTo>
                    <a:pt x="949" y="51"/>
                  </a:lnTo>
                  <a:lnTo>
                    <a:pt x="986" y="44"/>
                  </a:lnTo>
                  <a:lnTo>
                    <a:pt x="1024" y="35"/>
                  </a:lnTo>
                  <a:lnTo>
                    <a:pt x="1062" y="26"/>
                  </a:lnTo>
                  <a:lnTo>
                    <a:pt x="1101" y="17"/>
                  </a:lnTo>
                  <a:lnTo>
                    <a:pt x="1141" y="7"/>
                  </a:lnTo>
                  <a:lnTo>
                    <a:pt x="1143" y="7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6878636" y="5286375"/>
              <a:ext cx="55561" cy="23811"/>
            </a:xfrm>
            <a:custGeom>
              <a:avLst/>
              <a:gdLst/>
              <a:ahLst/>
              <a:cxnLst/>
              <a:rect l="0" t="0" r="0" b="0"/>
              <a:pathLst>
                <a:path w="104" h="45" extrusionOk="0">
                  <a:moveTo>
                    <a:pt x="95" y="3"/>
                  </a:moveTo>
                  <a:lnTo>
                    <a:pt x="98" y="0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1" y="14"/>
                  </a:lnTo>
                  <a:lnTo>
                    <a:pt x="48" y="19"/>
                  </a:lnTo>
                  <a:lnTo>
                    <a:pt x="36" y="24"/>
                  </a:lnTo>
                  <a:lnTo>
                    <a:pt x="24" y="27"/>
                  </a:lnTo>
                  <a:lnTo>
                    <a:pt x="12" y="33"/>
                  </a:lnTo>
                  <a:lnTo>
                    <a:pt x="0" y="38"/>
                  </a:lnTo>
                  <a:lnTo>
                    <a:pt x="3" y="45"/>
                  </a:lnTo>
                  <a:lnTo>
                    <a:pt x="14" y="40"/>
                  </a:lnTo>
                  <a:lnTo>
                    <a:pt x="27" y="35"/>
                  </a:lnTo>
                  <a:lnTo>
                    <a:pt x="38" y="31"/>
                  </a:lnTo>
                  <a:lnTo>
                    <a:pt x="51" y="26"/>
                  </a:lnTo>
                  <a:lnTo>
                    <a:pt x="63" y="21"/>
                  </a:lnTo>
                  <a:lnTo>
                    <a:pt x="76" y="16"/>
                  </a:lnTo>
                  <a:lnTo>
                    <a:pt x="87" y="12"/>
                  </a:lnTo>
                  <a:lnTo>
                    <a:pt x="100" y="7"/>
                  </a:lnTo>
                  <a:lnTo>
                    <a:pt x="103" y="3"/>
                  </a:lnTo>
                  <a:lnTo>
                    <a:pt x="100" y="7"/>
                  </a:lnTo>
                  <a:lnTo>
                    <a:pt x="104" y="6"/>
                  </a:lnTo>
                  <a:lnTo>
                    <a:pt x="103" y="3"/>
                  </a:lnTo>
                  <a:lnTo>
                    <a:pt x="9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6742111" y="4402137"/>
              <a:ext cx="192087" cy="885826"/>
            </a:xfrm>
            <a:custGeom>
              <a:avLst/>
              <a:gdLst/>
              <a:ahLst/>
              <a:cxnLst/>
              <a:rect l="0" t="0" r="0" b="0"/>
              <a:pathLst>
                <a:path w="362" h="1674" extrusionOk="0">
                  <a:moveTo>
                    <a:pt x="4" y="8"/>
                  </a:moveTo>
                  <a:lnTo>
                    <a:pt x="0" y="7"/>
                  </a:lnTo>
                  <a:lnTo>
                    <a:pt x="38" y="75"/>
                  </a:lnTo>
                  <a:lnTo>
                    <a:pt x="73" y="153"/>
                  </a:lnTo>
                  <a:lnTo>
                    <a:pt x="106" y="239"/>
                  </a:lnTo>
                  <a:lnTo>
                    <a:pt x="137" y="332"/>
                  </a:lnTo>
                  <a:lnTo>
                    <a:pt x="166" y="432"/>
                  </a:lnTo>
                  <a:lnTo>
                    <a:pt x="192" y="537"/>
                  </a:lnTo>
                  <a:lnTo>
                    <a:pt x="216" y="647"/>
                  </a:lnTo>
                  <a:lnTo>
                    <a:pt x="239" y="759"/>
                  </a:lnTo>
                  <a:lnTo>
                    <a:pt x="259" y="875"/>
                  </a:lnTo>
                  <a:lnTo>
                    <a:pt x="278" y="992"/>
                  </a:lnTo>
                  <a:lnTo>
                    <a:pt x="295" y="1110"/>
                  </a:lnTo>
                  <a:lnTo>
                    <a:pt x="310" y="1228"/>
                  </a:lnTo>
                  <a:lnTo>
                    <a:pt x="324" y="1344"/>
                  </a:lnTo>
                  <a:lnTo>
                    <a:pt x="335" y="1457"/>
                  </a:lnTo>
                  <a:lnTo>
                    <a:pt x="345" y="1568"/>
                  </a:lnTo>
                  <a:lnTo>
                    <a:pt x="354" y="1674"/>
                  </a:lnTo>
                  <a:lnTo>
                    <a:pt x="362" y="1674"/>
                  </a:lnTo>
                  <a:lnTo>
                    <a:pt x="353" y="1568"/>
                  </a:lnTo>
                  <a:lnTo>
                    <a:pt x="343" y="1457"/>
                  </a:lnTo>
                  <a:lnTo>
                    <a:pt x="331" y="1344"/>
                  </a:lnTo>
                  <a:lnTo>
                    <a:pt x="317" y="1228"/>
                  </a:lnTo>
                  <a:lnTo>
                    <a:pt x="302" y="1110"/>
                  </a:lnTo>
                  <a:lnTo>
                    <a:pt x="286" y="992"/>
                  </a:lnTo>
                  <a:lnTo>
                    <a:pt x="267" y="875"/>
                  </a:lnTo>
                  <a:lnTo>
                    <a:pt x="247" y="759"/>
                  </a:lnTo>
                  <a:lnTo>
                    <a:pt x="224" y="647"/>
                  </a:lnTo>
                  <a:lnTo>
                    <a:pt x="200" y="537"/>
                  </a:lnTo>
                  <a:lnTo>
                    <a:pt x="173" y="430"/>
                  </a:lnTo>
                  <a:lnTo>
                    <a:pt x="144" y="330"/>
                  </a:lnTo>
                  <a:lnTo>
                    <a:pt x="114" y="237"/>
                  </a:lnTo>
                  <a:lnTo>
                    <a:pt x="81" y="151"/>
                  </a:lnTo>
                  <a:lnTo>
                    <a:pt x="46" y="72"/>
                  </a:lnTo>
                  <a:lnTo>
                    <a:pt x="8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6564311" y="4329112"/>
              <a:ext cx="179387" cy="76199"/>
            </a:xfrm>
            <a:custGeom>
              <a:avLst/>
              <a:gdLst/>
              <a:ahLst/>
              <a:cxnLst/>
              <a:rect l="0" t="0" r="0" b="0"/>
              <a:pathLst>
                <a:path w="341" h="146" extrusionOk="0">
                  <a:moveTo>
                    <a:pt x="2" y="8"/>
                  </a:moveTo>
                  <a:lnTo>
                    <a:pt x="1" y="8"/>
                  </a:lnTo>
                  <a:lnTo>
                    <a:pt x="29" y="16"/>
                  </a:lnTo>
                  <a:lnTo>
                    <a:pt x="55" y="25"/>
                  </a:lnTo>
                  <a:lnTo>
                    <a:pt x="78" y="32"/>
                  </a:lnTo>
                  <a:lnTo>
                    <a:pt x="98" y="41"/>
                  </a:lnTo>
                  <a:lnTo>
                    <a:pt x="118" y="50"/>
                  </a:lnTo>
                  <a:lnTo>
                    <a:pt x="136" y="59"/>
                  </a:lnTo>
                  <a:lnTo>
                    <a:pt x="153" y="68"/>
                  </a:lnTo>
                  <a:lnTo>
                    <a:pt x="169" y="77"/>
                  </a:lnTo>
                  <a:lnTo>
                    <a:pt x="185" y="85"/>
                  </a:lnTo>
                  <a:lnTo>
                    <a:pt x="203" y="94"/>
                  </a:lnTo>
                  <a:lnTo>
                    <a:pt x="221" y="104"/>
                  </a:lnTo>
                  <a:lnTo>
                    <a:pt x="240" y="113"/>
                  </a:lnTo>
                  <a:lnTo>
                    <a:pt x="261" y="121"/>
                  </a:lnTo>
                  <a:lnTo>
                    <a:pt x="284" y="130"/>
                  </a:lnTo>
                  <a:lnTo>
                    <a:pt x="311" y="138"/>
                  </a:lnTo>
                  <a:lnTo>
                    <a:pt x="341" y="146"/>
                  </a:lnTo>
                  <a:lnTo>
                    <a:pt x="341" y="138"/>
                  </a:lnTo>
                  <a:lnTo>
                    <a:pt x="313" y="131"/>
                  </a:lnTo>
                  <a:lnTo>
                    <a:pt x="286" y="122"/>
                  </a:lnTo>
                  <a:lnTo>
                    <a:pt x="264" y="113"/>
                  </a:lnTo>
                  <a:lnTo>
                    <a:pt x="242" y="106"/>
                  </a:lnTo>
                  <a:lnTo>
                    <a:pt x="223" y="97"/>
                  </a:lnTo>
                  <a:lnTo>
                    <a:pt x="206" y="87"/>
                  </a:lnTo>
                  <a:lnTo>
                    <a:pt x="188" y="78"/>
                  </a:lnTo>
                  <a:lnTo>
                    <a:pt x="171" y="69"/>
                  </a:lnTo>
                  <a:lnTo>
                    <a:pt x="155" y="60"/>
                  </a:lnTo>
                  <a:lnTo>
                    <a:pt x="139" y="51"/>
                  </a:lnTo>
                  <a:lnTo>
                    <a:pt x="121" y="43"/>
                  </a:lnTo>
                  <a:lnTo>
                    <a:pt x="101" y="34"/>
                  </a:lnTo>
                  <a:lnTo>
                    <a:pt x="80" y="25"/>
                  </a:lnTo>
                  <a:lnTo>
                    <a:pt x="58" y="17"/>
                  </a:lnTo>
                  <a:lnTo>
                    <a:pt x="31" y="8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6316662" y="4454525"/>
              <a:ext cx="233361" cy="758826"/>
            </a:xfrm>
            <a:custGeom>
              <a:avLst/>
              <a:gdLst/>
              <a:ahLst/>
              <a:cxnLst/>
              <a:rect l="0" t="0" r="0" b="0"/>
              <a:pathLst>
                <a:path w="440" h="1434" extrusionOk="0">
                  <a:moveTo>
                    <a:pt x="214" y="298"/>
                  </a:moveTo>
                  <a:lnTo>
                    <a:pt x="358" y="75"/>
                  </a:lnTo>
                  <a:lnTo>
                    <a:pt x="386" y="0"/>
                  </a:lnTo>
                  <a:lnTo>
                    <a:pt x="371" y="159"/>
                  </a:lnTo>
                  <a:lnTo>
                    <a:pt x="353" y="249"/>
                  </a:lnTo>
                  <a:lnTo>
                    <a:pt x="238" y="378"/>
                  </a:lnTo>
                  <a:lnTo>
                    <a:pt x="209" y="493"/>
                  </a:lnTo>
                  <a:lnTo>
                    <a:pt x="208" y="506"/>
                  </a:lnTo>
                  <a:lnTo>
                    <a:pt x="206" y="534"/>
                  </a:lnTo>
                  <a:lnTo>
                    <a:pt x="206" y="557"/>
                  </a:lnTo>
                  <a:lnTo>
                    <a:pt x="214" y="557"/>
                  </a:lnTo>
                  <a:lnTo>
                    <a:pt x="220" y="547"/>
                  </a:lnTo>
                  <a:lnTo>
                    <a:pt x="230" y="535"/>
                  </a:lnTo>
                  <a:lnTo>
                    <a:pt x="241" y="524"/>
                  </a:lnTo>
                  <a:lnTo>
                    <a:pt x="252" y="513"/>
                  </a:lnTo>
                  <a:lnTo>
                    <a:pt x="262" y="503"/>
                  </a:lnTo>
                  <a:lnTo>
                    <a:pt x="271" y="495"/>
                  </a:lnTo>
                  <a:lnTo>
                    <a:pt x="276" y="490"/>
                  </a:lnTo>
                  <a:lnTo>
                    <a:pt x="278" y="488"/>
                  </a:lnTo>
                  <a:lnTo>
                    <a:pt x="353" y="368"/>
                  </a:lnTo>
                  <a:lnTo>
                    <a:pt x="440" y="244"/>
                  </a:lnTo>
                  <a:lnTo>
                    <a:pt x="434" y="256"/>
                  </a:lnTo>
                  <a:lnTo>
                    <a:pt x="419" y="288"/>
                  </a:lnTo>
                  <a:lnTo>
                    <a:pt x="397" y="335"/>
                  </a:lnTo>
                  <a:lnTo>
                    <a:pt x="372" y="388"/>
                  </a:lnTo>
                  <a:lnTo>
                    <a:pt x="345" y="443"/>
                  </a:lnTo>
                  <a:lnTo>
                    <a:pt x="324" y="493"/>
                  </a:lnTo>
                  <a:lnTo>
                    <a:pt x="309" y="532"/>
                  </a:lnTo>
                  <a:lnTo>
                    <a:pt x="302" y="552"/>
                  </a:lnTo>
                  <a:lnTo>
                    <a:pt x="300" y="575"/>
                  </a:lnTo>
                  <a:lnTo>
                    <a:pt x="296" y="599"/>
                  </a:lnTo>
                  <a:lnTo>
                    <a:pt x="291" y="619"/>
                  </a:lnTo>
                  <a:lnTo>
                    <a:pt x="289" y="626"/>
                  </a:lnTo>
                  <a:lnTo>
                    <a:pt x="289" y="755"/>
                  </a:lnTo>
                  <a:lnTo>
                    <a:pt x="278" y="879"/>
                  </a:lnTo>
                  <a:lnTo>
                    <a:pt x="289" y="1360"/>
                  </a:lnTo>
                  <a:lnTo>
                    <a:pt x="209" y="1434"/>
                  </a:lnTo>
                  <a:lnTo>
                    <a:pt x="148" y="1414"/>
                  </a:lnTo>
                  <a:lnTo>
                    <a:pt x="45" y="1369"/>
                  </a:lnTo>
                  <a:lnTo>
                    <a:pt x="0" y="1304"/>
                  </a:lnTo>
                  <a:lnTo>
                    <a:pt x="0" y="1197"/>
                  </a:lnTo>
                  <a:lnTo>
                    <a:pt x="35" y="820"/>
                  </a:lnTo>
                  <a:lnTo>
                    <a:pt x="84" y="577"/>
                  </a:lnTo>
                  <a:lnTo>
                    <a:pt x="89" y="493"/>
                  </a:lnTo>
                  <a:lnTo>
                    <a:pt x="94" y="485"/>
                  </a:lnTo>
                  <a:lnTo>
                    <a:pt x="108" y="465"/>
                  </a:lnTo>
                  <a:lnTo>
                    <a:pt x="128" y="436"/>
                  </a:lnTo>
                  <a:lnTo>
                    <a:pt x="152" y="403"/>
                  </a:lnTo>
                  <a:lnTo>
                    <a:pt x="175" y="369"/>
                  </a:lnTo>
                  <a:lnTo>
                    <a:pt x="195" y="337"/>
                  </a:lnTo>
                  <a:lnTo>
                    <a:pt x="209" y="312"/>
                  </a:lnTo>
                  <a:lnTo>
                    <a:pt x="214" y="298"/>
                  </a:lnTo>
                  <a:close/>
                </a:path>
              </a:pathLst>
            </a:custGeom>
            <a:solidFill>
              <a:srgbClr val="BABFC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6376987" y="4527550"/>
              <a:ext cx="123825" cy="165099"/>
            </a:xfrm>
            <a:custGeom>
              <a:avLst/>
              <a:gdLst/>
              <a:ahLst/>
              <a:cxnLst/>
              <a:rect l="0" t="0" r="0" b="0"/>
              <a:pathLst>
                <a:path w="236" h="313" extrusionOk="0">
                  <a:moveTo>
                    <a:pt x="70" y="192"/>
                  </a:moveTo>
                  <a:lnTo>
                    <a:pt x="156" y="100"/>
                  </a:lnTo>
                  <a:lnTo>
                    <a:pt x="236" y="0"/>
                  </a:lnTo>
                  <a:lnTo>
                    <a:pt x="189" y="96"/>
                  </a:lnTo>
                  <a:lnTo>
                    <a:pt x="107" y="207"/>
                  </a:lnTo>
                  <a:lnTo>
                    <a:pt x="0" y="313"/>
                  </a:lnTo>
                  <a:lnTo>
                    <a:pt x="3" y="308"/>
                  </a:lnTo>
                  <a:lnTo>
                    <a:pt x="11" y="295"/>
                  </a:lnTo>
                  <a:lnTo>
                    <a:pt x="24" y="276"/>
                  </a:lnTo>
                  <a:lnTo>
                    <a:pt x="36" y="255"/>
                  </a:lnTo>
                  <a:lnTo>
                    <a:pt x="50" y="233"/>
                  </a:lnTo>
                  <a:lnTo>
                    <a:pt x="62" y="214"/>
                  </a:lnTo>
                  <a:lnTo>
                    <a:pt x="68" y="199"/>
                  </a:lnTo>
                  <a:lnTo>
                    <a:pt x="70" y="192"/>
                  </a:lnTo>
                  <a:close/>
                </a:path>
              </a:pathLst>
            </a:custGeom>
            <a:solidFill>
              <a:srgbClr val="91969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7724775" y="5589587"/>
              <a:ext cx="182561" cy="442911"/>
            </a:xfrm>
            <a:custGeom>
              <a:avLst/>
              <a:gdLst/>
              <a:ahLst/>
              <a:cxnLst/>
              <a:rect l="0" t="0" r="0" b="0"/>
              <a:pathLst>
                <a:path w="345" h="837" extrusionOk="0">
                  <a:moveTo>
                    <a:pt x="262" y="0"/>
                  </a:moveTo>
                  <a:lnTo>
                    <a:pt x="345" y="0"/>
                  </a:lnTo>
                  <a:lnTo>
                    <a:pt x="288" y="837"/>
                  </a:lnTo>
                  <a:lnTo>
                    <a:pt x="0" y="796"/>
                  </a:lnTo>
                  <a:lnTo>
                    <a:pt x="166" y="286"/>
                  </a:lnTo>
                  <a:lnTo>
                    <a:pt x="220" y="129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B5AAA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7724775" y="5589587"/>
              <a:ext cx="182561" cy="442911"/>
            </a:xfrm>
            <a:custGeom>
              <a:avLst/>
              <a:gdLst/>
              <a:ahLst/>
              <a:cxnLst/>
              <a:rect l="0" t="0" r="0" b="0"/>
              <a:pathLst>
                <a:path w="345" h="837" extrusionOk="0">
                  <a:moveTo>
                    <a:pt x="262" y="0"/>
                  </a:moveTo>
                  <a:lnTo>
                    <a:pt x="345" y="0"/>
                  </a:lnTo>
                  <a:lnTo>
                    <a:pt x="288" y="837"/>
                  </a:lnTo>
                  <a:lnTo>
                    <a:pt x="0" y="796"/>
                  </a:lnTo>
                  <a:lnTo>
                    <a:pt x="166" y="286"/>
                  </a:lnTo>
                  <a:lnTo>
                    <a:pt x="220" y="129"/>
                  </a:lnTo>
                  <a:lnTo>
                    <a:pt x="262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6878636" y="4049712"/>
              <a:ext cx="187325" cy="266700"/>
            </a:xfrm>
            <a:custGeom>
              <a:avLst/>
              <a:gdLst/>
              <a:ahLst/>
              <a:cxnLst/>
              <a:rect l="0" t="0" r="0" b="0"/>
              <a:pathLst>
                <a:path w="356" h="504" extrusionOk="0">
                  <a:moveTo>
                    <a:pt x="0" y="504"/>
                  </a:moveTo>
                  <a:lnTo>
                    <a:pt x="356" y="19"/>
                  </a:lnTo>
                  <a:lnTo>
                    <a:pt x="295" y="0"/>
                  </a:lnTo>
                  <a:lnTo>
                    <a:pt x="17" y="387"/>
                  </a:lnTo>
                  <a:lnTo>
                    <a:pt x="0" y="504"/>
                  </a:lnTo>
                  <a:close/>
                </a:path>
              </a:pathLst>
            </a:custGeom>
            <a:solidFill>
              <a:srgbClr val="4C19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6875461" y="4059237"/>
              <a:ext cx="195261" cy="258761"/>
            </a:xfrm>
            <a:custGeom>
              <a:avLst/>
              <a:gdLst/>
              <a:ahLst/>
              <a:cxnLst/>
              <a:rect l="0" t="0" r="0" b="0"/>
              <a:pathLst>
                <a:path w="368" h="491" extrusionOk="0">
                  <a:moveTo>
                    <a:pt x="359" y="7"/>
                  </a:moveTo>
                  <a:lnTo>
                    <a:pt x="356" y="1"/>
                  </a:lnTo>
                  <a:lnTo>
                    <a:pt x="0" y="486"/>
                  </a:lnTo>
                  <a:lnTo>
                    <a:pt x="7" y="491"/>
                  </a:lnTo>
                  <a:lnTo>
                    <a:pt x="364" y="6"/>
                  </a:lnTo>
                  <a:lnTo>
                    <a:pt x="361" y="0"/>
                  </a:lnTo>
                  <a:lnTo>
                    <a:pt x="364" y="6"/>
                  </a:lnTo>
                  <a:lnTo>
                    <a:pt x="368" y="1"/>
                  </a:lnTo>
                  <a:lnTo>
                    <a:pt x="361" y="0"/>
                  </a:lnTo>
                  <a:lnTo>
                    <a:pt x="35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7032625" y="4048125"/>
              <a:ext cx="34924" cy="14287"/>
            </a:xfrm>
            <a:custGeom>
              <a:avLst/>
              <a:gdLst/>
              <a:ahLst/>
              <a:cxnLst/>
              <a:rect l="0" t="0" r="0" b="0"/>
              <a:pathLst>
                <a:path w="65" h="28" extrusionOk="0">
                  <a:moveTo>
                    <a:pt x="7" y="8"/>
                  </a:moveTo>
                  <a:lnTo>
                    <a:pt x="2" y="9"/>
                  </a:lnTo>
                  <a:lnTo>
                    <a:pt x="63" y="28"/>
                  </a:lnTo>
                  <a:lnTo>
                    <a:pt x="65" y="21"/>
                  </a:lnTo>
                  <a:lnTo>
                    <a:pt x="5" y="2"/>
                  </a:lnTo>
                  <a:lnTo>
                    <a:pt x="0" y="3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3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6884986" y="4049712"/>
              <a:ext cx="150812" cy="206374"/>
            </a:xfrm>
            <a:custGeom>
              <a:avLst/>
              <a:gdLst/>
              <a:ahLst/>
              <a:cxnLst/>
              <a:rect l="0" t="0" r="0" b="0"/>
              <a:pathLst>
                <a:path w="285" h="391" extrusionOk="0">
                  <a:moveTo>
                    <a:pt x="7" y="389"/>
                  </a:moveTo>
                  <a:lnTo>
                    <a:pt x="7" y="391"/>
                  </a:lnTo>
                  <a:lnTo>
                    <a:pt x="285" y="5"/>
                  </a:lnTo>
                  <a:lnTo>
                    <a:pt x="278" y="0"/>
                  </a:lnTo>
                  <a:lnTo>
                    <a:pt x="0" y="386"/>
                  </a:lnTo>
                  <a:lnTo>
                    <a:pt x="0" y="389"/>
                  </a:lnTo>
                  <a:lnTo>
                    <a:pt x="0" y="386"/>
                  </a:lnTo>
                  <a:lnTo>
                    <a:pt x="0" y="387"/>
                  </a:lnTo>
                  <a:lnTo>
                    <a:pt x="0" y="389"/>
                  </a:lnTo>
                  <a:lnTo>
                    <a:pt x="7" y="3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>
              <a:off x="6873875" y="4254500"/>
              <a:ext cx="15875" cy="73024"/>
            </a:xfrm>
            <a:custGeom>
              <a:avLst/>
              <a:gdLst/>
              <a:ahLst/>
              <a:cxnLst/>
              <a:rect l="0" t="0" r="0" b="0"/>
              <a:pathLst>
                <a:path w="29" h="136" extrusionOk="0">
                  <a:moveTo>
                    <a:pt x="4" y="115"/>
                  </a:moveTo>
                  <a:lnTo>
                    <a:pt x="11" y="117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4" y="117"/>
                  </a:lnTo>
                  <a:lnTo>
                    <a:pt x="11" y="120"/>
                  </a:lnTo>
                  <a:lnTo>
                    <a:pt x="4" y="117"/>
                  </a:lnTo>
                  <a:lnTo>
                    <a:pt x="0" y="136"/>
                  </a:lnTo>
                  <a:lnTo>
                    <a:pt x="11" y="120"/>
                  </a:lnTo>
                  <a:lnTo>
                    <a:pt x="4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6508750" y="3813175"/>
              <a:ext cx="463549" cy="844549"/>
            </a:xfrm>
            <a:custGeom>
              <a:avLst/>
              <a:gdLst/>
              <a:ahLst/>
              <a:cxnLst/>
              <a:rect l="0" t="0" r="0" b="0"/>
              <a:pathLst>
                <a:path w="877" h="1597" extrusionOk="0">
                  <a:moveTo>
                    <a:pt x="74" y="288"/>
                  </a:moveTo>
                  <a:lnTo>
                    <a:pt x="69" y="323"/>
                  </a:lnTo>
                  <a:lnTo>
                    <a:pt x="62" y="361"/>
                  </a:lnTo>
                  <a:lnTo>
                    <a:pt x="49" y="402"/>
                  </a:lnTo>
                  <a:lnTo>
                    <a:pt x="36" y="443"/>
                  </a:lnTo>
                  <a:lnTo>
                    <a:pt x="24" y="485"/>
                  </a:lnTo>
                  <a:lnTo>
                    <a:pt x="12" y="525"/>
                  </a:lnTo>
                  <a:lnTo>
                    <a:pt x="3" y="563"/>
                  </a:lnTo>
                  <a:lnTo>
                    <a:pt x="0" y="599"/>
                  </a:lnTo>
                  <a:lnTo>
                    <a:pt x="22" y="715"/>
                  </a:lnTo>
                  <a:lnTo>
                    <a:pt x="44" y="804"/>
                  </a:lnTo>
                  <a:lnTo>
                    <a:pt x="64" y="874"/>
                  </a:lnTo>
                  <a:lnTo>
                    <a:pt x="82" y="928"/>
                  </a:lnTo>
                  <a:lnTo>
                    <a:pt x="97" y="975"/>
                  </a:lnTo>
                  <a:lnTo>
                    <a:pt x="110" y="1020"/>
                  </a:lnTo>
                  <a:lnTo>
                    <a:pt x="118" y="1068"/>
                  </a:lnTo>
                  <a:lnTo>
                    <a:pt x="124" y="1128"/>
                  </a:lnTo>
                  <a:lnTo>
                    <a:pt x="142" y="1168"/>
                  </a:lnTo>
                  <a:lnTo>
                    <a:pt x="165" y="1231"/>
                  </a:lnTo>
                  <a:lnTo>
                    <a:pt x="191" y="1307"/>
                  </a:lnTo>
                  <a:lnTo>
                    <a:pt x="217" y="1388"/>
                  </a:lnTo>
                  <a:lnTo>
                    <a:pt x="244" y="1465"/>
                  </a:lnTo>
                  <a:lnTo>
                    <a:pt x="266" y="1532"/>
                  </a:lnTo>
                  <a:lnTo>
                    <a:pt x="287" y="1578"/>
                  </a:lnTo>
                  <a:lnTo>
                    <a:pt x="302" y="1597"/>
                  </a:lnTo>
                  <a:lnTo>
                    <a:pt x="308" y="1573"/>
                  </a:lnTo>
                  <a:lnTo>
                    <a:pt x="316" y="1528"/>
                  </a:lnTo>
                  <a:lnTo>
                    <a:pt x="322" y="1468"/>
                  </a:lnTo>
                  <a:lnTo>
                    <a:pt x="330" y="1402"/>
                  </a:lnTo>
                  <a:lnTo>
                    <a:pt x="336" y="1335"/>
                  </a:lnTo>
                  <a:lnTo>
                    <a:pt x="342" y="1273"/>
                  </a:lnTo>
                  <a:lnTo>
                    <a:pt x="349" y="1226"/>
                  </a:lnTo>
                  <a:lnTo>
                    <a:pt x="352" y="1198"/>
                  </a:lnTo>
                  <a:lnTo>
                    <a:pt x="389" y="1184"/>
                  </a:lnTo>
                  <a:lnTo>
                    <a:pt x="428" y="1167"/>
                  </a:lnTo>
                  <a:lnTo>
                    <a:pt x="470" y="1144"/>
                  </a:lnTo>
                  <a:lnTo>
                    <a:pt x="513" y="1118"/>
                  </a:lnTo>
                  <a:lnTo>
                    <a:pt x="557" y="1086"/>
                  </a:lnTo>
                  <a:lnTo>
                    <a:pt x="601" y="1051"/>
                  </a:lnTo>
                  <a:lnTo>
                    <a:pt x="646" y="1010"/>
                  </a:lnTo>
                  <a:lnTo>
                    <a:pt x="689" y="965"/>
                  </a:lnTo>
                  <a:lnTo>
                    <a:pt x="728" y="916"/>
                  </a:lnTo>
                  <a:lnTo>
                    <a:pt x="764" y="860"/>
                  </a:lnTo>
                  <a:lnTo>
                    <a:pt x="799" y="799"/>
                  </a:lnTo>
                  <a:lnTo>
                    <a:pt x="826" y="734"/>
                  </a:lnTo>
                  <a:lnTo>
                    <a:pt x="849" y="662"/>
                  </a:lnTo>
                  <a:lnTo>
                    <a:pt x="866" y="585"/>
                  </a:lnTo>
                  <a:lnTo>
                    <a:pt x="876" y="501"/>
                  </a:lnTo>
                  <a:lnTo>
                    <a:pt x="877" y="413"/>
                  </a:lnTo>
                  <a:lnTo>
                    <a:pt x="850" y="326"/>
                  </a:lnTo>
                  <a:lnTo>
                    <a:pt x="816" y="248"/>
                  </a:lnTo>
                  <a:lnTo>
                    <a:pt x="777" y="181"/>
                  </a:lnTo>
                  <a:lnTo>
                    <a:pt x="733" y="124"/>
                  </a:lnTo>
                  <a:lnTo>
                    <a:pt x="685" y="79"/>
                  </a:lnTo>
                  <a:lnTo>
                    <a:pt x="632" y="43"/>
                  </a:lnTo>
                  <a:lnTo>
                    <a:pt x="576" y="18"/>
                  </a:lnTo>
                  <a:lnTo>
                    <a:pt x="519" y="4"/>
                  </a:lnTo>
                  <a:lnTo>
                    <a:pt x="461" y="0"/>
                  </a:lnTo>
                  <a:lnTo>
                    <a:pt x="402" y="9"/>
                  </a:lnTo>
                  <a:lnTo>
                    <a:pt x="342" y="27"/>
                  </a:lnTo>
                  <a:lnTo>
                    <a:pt x="284" y="57"/>
                  </a:lnTo>
                  <a:lnTo>
                    <a:pt x="227" y="97"/>
                  </a:lnTo>
                  <a:lnTo>
                    <a:pt x="173" y="150"/>
                  </a:lnTo>
                  <a:lnTo>
                    <a:pt x="121" y="214"/>
                  </a:lnTo>
                  <a:lnTo>
                    <a:pt x="74" y="288"/>
                  </a:lnTo>
                  <a:close/>
                </a:path>
              </a:pathLst>
            </a:custGeom>
            <a:solidFill>
              <a:srgbClr val="F2CCA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6508750" y="3813175"/>
              <a:ext cx="463549" cy="844549"/>
            </a:xfrm>
            <a:custGeom>
              <a:avLst/>
              <a:gdLst/>
              <a:ahLst/>
              <a:cxnLst/>
              <a:rect l="0" t="0" r="0" b="0"/>
              <a:pathLst>
                <a:path w="877" h="1597" extrusionOk="0">
                  <a:moveTo>
                    <a:pt x="74" y="288"/>
                  </a:moveTo>
                  <a:lnTo>
                    <a:pt x="74" y="288"/>
                  </a:lnTo>
                  <a:lnTo>
                    <a:pt x="69" y="323"/>
                  </a:lnTo>
                  <a:lnTo>
                    <a:pt x="62" y="361"/>
                  </a:lnTo>
                  <a:lnTo>
                    <a:pt x="49" y="402"/>
                  </a:lnTo>
                  <a:lnTo>
                    <a:pt x="36" y="443"/>
                  </a:lnTo>
                  <a:lnTo>
                    <a:pt x="24" y="485"/>
                  </a:lnTo>
                  <a:lnTo>
                    <a:pt x="12" y="525"/>
                  </a:lnTo>
                  <a:lnTo>
                    <a:pt x="3" y="563"/>
                  </a:lnTo>
                  <a:lnTo>
                    <a:pt x="0" y="599"/>
                  </a:lnTo>
                  <a:lnTo>
                    <a:pt x="22" y="715"/>
                  </a:lnTo>
                  <a:lnTo>
                    <a:pt x="44" y="804"/>
                  </a:lnTo>
                  <a:lnTo>
                    <a:pt x="64" y="874"/>
                  </a:lnTo>
                  <a:lnTo>
                    <a:pt x="82" y="928"/>
                  </a:lnTo>
                  <a:lnTo>
                    <a:pt x="97" y="975"/>
                  </a:lnTo>
                  <a:lnTo>
                    <a:pt x="110" y="1020"/>
                  </a:lnTo>
                  <a:lnTo>
                    <a:pt x="118" y="1068"/>
                  </a:lnTo>
                  <a:lnTo>
                    <a:pt x="124" y="1128"/>
                  </a:lnTo>
                  <a:lnTo>
                    <a:pt x="142" y="1168"/>
                  </a:lnTo>
                  <a:lnTo>
                    <a:pt x="165" y="1231"/>
                  </a:lnTo>
                  <a:lnTo>
                    <a:pt x="191" y="1307"/>
                  </a:lnTo>
                  <a:lnTo>
                    <a:pt x="217" y="1388"/>
                  </a:lnTo>
                  <a:lnTo>
                    <a:pt x="244" y="1465"/>
                  </a:lnTo>
                  <a:lnTo>
                    <a:pt x="266" y="1532"/>
                  </a:lnTo>
                  <a:lnTo>
                    <a:pt x="287" y="1578"/>
                  </a:lnTo>
                  <a:lnTo>
                    <a:pt x="302" y="1597"/>
                  </a:lnTo>
                  <a:lnTo>
                    <a:pt x="308" y="1573"/>
                  </a:lnTo>
                  <a:lnTo>
                    <a:pt x="316" y="1528"/>
                  </a:lnTo>
                  <a:lnTo>
                    <a:pt x="322" y="1468"/>
                  </a:lnTo>
                  <a:lnTo>
                    <a:pt x="330" y="1402"/>
                  </a:lnTo>
                  <a:lnTo>
                    <a:pt x="336" y="1335"/>
                  </a:lnTo>
                  <a:lnTo>
                    <a:pt x="342" y="1273"/>
                  </a:lnTo>
                  <a:lnTo>
                    <a:pt x="349" y="1226"/>
                  </a:lnTo>
                  <a:lnTo>
                    <a:pt x="352" y="1198"/>
                  </a:lnTo>
                  <a:lnTo>
                    <a:pt x="389" y="1184"/>
                  </a:lnTo>
                  <a:lnTo>
                    <a:pt x="428" y="1167"/>
                  </a:lnTo>
                  <a:lnTo>
                    <a:pt x="470" y="1144"/>
                  </a:lnTo>
                  <a:lnTo>
                    <a:pt x="513" y="1118"/>
                  </a:lnTo>
                  <a:lnTo>
                    <a:pt x="557" y="1086"/>
                  </a:lnTo>
                  <a:lnTo>
                    <a:pt x="601" y="1051"/>
                  </a:lnTo>
                  <a:lnTo>
                    <a:pt x="646" y="1010"/>
                  </a:lnTo>
                  <a:lnTo>
                    <a:pt x="689" y="965"/>
                  </a:lnTo>
                  <a:lnTo>
                    <a:pt x="728" y="916"/>
                  </a:lnTo>
                  <a:lnTo>
                    <a:pt x="764" y="860"/>
                  </a:lnTo>
                  <a:lnTo>
                    <a:pt x="799" y="799"/>
                  </a:lnTo>
                  <a:lnTo>
                    <a:pt x="826" y="734"/>
                  </a:lnTo>
                  <a:lnTo>
                    <a:pt x="849" y="662"/>
                  </a:lnTo>
                  <a:lnTo>
                    <a:pt x="866" y="585"/>
                  </a:lnTo>
                  <a:lnTo>
                    <a:pt x="876" y="501"/>
                  </a:lnTo>
                  <a:lnTo>
                    <a:pt x="877" y="413"/>
                  </a:lnTo>
                  <a:lnTo>
                    <a:pt x="850" y="326"/>
                  </a:lnTo>
                  <a:lnTo>
                    <a:pt x="816" y="248"/>
                  </a:lnTo>
                  <a:lnTo>
                    <a:pt x="777" y="181"/>
                  </a:lnTo>
                  <a:lnTo>
                    <a:pt x="733" y="124"/>
                  </a:lnTo>
                  <a:lnTo>
                    <a:pt x="685" y="79"/>
                  </a:lnTo>
                  <a:lnTo>
                    <a:pt x="632" y="43"/>
                  </a:lnTo>
                  <a:lnTo>
                    <a:pt x="576" y="18"/>
                  </a:lnTo>
                  <a:lnTo>
                    <a:pt x="519" y="4"/>
                  </a:lnTo>
                  <a:lnTo>
                    <a:pt x="461" y="0"/>
                  </a:lnTo>
                  <a:lnTo>
                    <a:pt x="402" y="9"/>
                  </a:lnTo>
                  <a:lnTo>
                    <a:pt x="342" y="27"/>
                  </a:lnTo>
                  <a:lnTo>
                    <a:pt x="284" y="57"/>
                  </a:lnTo>
                  <a:lnTo>
                    <a:pt x="227" y="97"/>
                  </a:lnTo>
                  <a:lnTo>
                    <a:pt x="173" y="150"/>
                  </a:lnTo>
                  <a:lnTo>
                    <a:pt x="121" y="214"/>
                  </a:lnTo>
                  <a:lnTo>
                    <a:pt x="74" y="28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6538912" y="3981450"/>
              <a:ext cx="428625" cy="174625"/>
            </a:xfrm>
            <a:custGeom>
              <a:avLst/>
              <a:gdLst/>
              <a:ahLst/>
              <a:cxnLst/>
              <a:rect l="0" t="0" r="0" b="0"/>
              <a:pathLst>
                <a:path w="808" h="330" extrusionOk="0">
                  <a:moveTo>
                    <a:pt x="0" y="134"/>
                  </a:moveTo>
                  <a:lnTo>
                    <a:pt x="51" y="157"/>
                  </a:lnTo>
                  <a:lnTo>
                    <a:pt x="100" y="180"/>
                  </a:lnTo>
                  <a:lnTo>
                    <a:pt x="149" y="201"/>
                  </a:lnTo>
                  <a:lnTo>
                    <a:pt x="197" y="221"/>
                  </a:lnTo>
                  <a:lnTo>
                    <a:pt x="244" y="240"/>
                  </a:lnTo>
                  <a:lnTo>
                    <a:pt x="292" y="259"/>
                  </a:lnTo>
                  <a:lnTo>
                    <a:pt x="339" y="276"/>
                  </a:lnTo>
                  <a:lnTo>
                    <a:pt x="386" y="291"/>
                  </a:lnTo>
                  <a:lnTo>
                    <a:pt x="434" y="303"/>
                  </a:lnTo>
                  <a:lnTo>
                    <a:pt x="482" y="313"/>
                  </a:lnTo>
                  <a:lnTo>
                    <a:pt x="530" y="322"/>
                  </a:lnTo>
                  <a:lnTo>
                    <a:pt x="579" y="327"/>
                  </a:lnTo>
                  <a:lnTo>
                    <a:pt x="630" y="330"/>
                  </a:lnTo>
                  <a:lnTo>
                    <a:pt x="683" y="330"/>
                  </a:lnTo>
                  <a:lnTo>
                    <a:pt x="736" y="326"/>
                  </a:lnTo>
                  <a:lnTo>
                    <a:pt x="791" y="319"/>
                  </a:lnTo>
                  <a:lnTo>
                    <a:pt x="796" y="284"/>
                  </a:lnTo>
                  <a:lnTo>
                    <a:pt x="801" y="249"/>
                  </a:lnTo>
                  <a:lnTo>
                    <a:pt x="805" y="215"/>
                  </a:lnTo>
                  <a:lnTo>
                    <a:pt x="808" y="180"/>
                  </a:lnTo>
                  <a:lnTo>
                    <a:pt x="758" y="168"/>
                  </a:lnTo>
                  <a:lnTo>
                    <a:pt x="709" y="157"/>
                  </a:lnTo>
                  <a:lnTo>
                    <a:pt x="660" y="147"/>
                  </a:lnTo>
                  <a:lnTo>
                    <a:pt x="611" y="135"/>
                  </a:lnTo>
                  <a:lnTo>
                    <a:pt x="561" y="124"/>
                  </a:lnTo>
                  <a:lnTo>
                    <a:pt x="513" y="113"/>
                  </a:lnTo>
                  <a:lnTo>
                    <a:pt x="464" y="101"/>
                  </a:lnTo>
                  <a:lnTo>
                    <a:pt x="415" y="90"/>
                  </a:lnTo>
                  <a:lnTo>
                    <a:pt x="365" y="80"/>
                  </a:lnTo>
                  <a:lnTo>
                    <a:pt x="317" y="69"/>
                  </a:lnTo>
                  <a:lnTo>
                    <a:pt x="268" y="57"/>
                  </a:lnTo>
                  <a:lnTo>
                    <a:pt x="219" y="46"/>
                  </a:lnTo>
                  <a:lnTo>
                    <a:pt x="169" y="34"/>
                  </a:lnTo>
                  <a:lnTo>
                    <a:pt x="121" y="23"/>
                  </a:lnTo>
                  <a:lnTo>
                    <a:pt x="72" y="12"/>
                  </a:lnTo>
                  <a:lnTo>
                    <a:pt x="23" y="0"/>
                  </a:lnTo>
                  <a:lnTo>
                    <a:pt x="16" y="34"/>
                  </a:lnTo>
                  <a:lnTo>
                    <a:pt x="11" y="67"/>
                  </a:lnTo>
                  <a:lnTo>
                    <a:pt x="5" y="10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DBB59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6818311" y="4186237"/>
              <a:ext cx="61912" cy="61912"/>
            </a:xfrm>
            <a:custGeom>
              <a:avLst/>
              <a:gdLst/>
              <a:ahLst/>
              <a:cxnLst/>
              <a:rect l="0" t="0" r="0" b="0"/>
              <a:pathLst>
                <a:path w="116" h="117" extrusionOk="0">
                  <a:moveTo>
                    <a:pt x="0" y="82"/>
                  </a:moveTo>
                  <a:lnTo>
                    <a:pt x="0" y="82"/>
                  </a:lnTo>
                  <a:lnTo>
                    <a:pt x="49" y="111"/>
                  </a:lnTo>
                  <a:lnTo>
                    <a:pt x="84" y="117"/>
                  </a:lnTo>
                  <a:lnTo>
                    <a:pt x="105" y="107"/>
                  </a:lnTo>
                  <a:lnTo>
                    <a:pt x="115" y="86"/>
                  </a:lnTo>
                  <a:lnTo>
                    <a:pt x="116" y="59"/>
                  </a:lnTo>
                  <a:lnTo>
                    <a:pt x="109" y="33"/>
                  </a:lnTo>
                  <a:lnTo>
                    <a:pt x="95" y="11"/>
                  </a:lnTo>
                  <a:lnTo>
                    <a:pt x="77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6724650" y="4121150"/>
              <a:ext cx="79375" cy="52387"/>
            </a:xfrm>
            <a:custGeom>
              <a:avLst/>
              <a:gdLst/>
              <a:ahLst/>
              <a:cxnLst/>
              <a:rect l="0" t="0" r="0" b="0"/>
              <a:pathLst>
                <a:path w="150" h="100" extrusionOk="0">
                  <a:moveTo>
                    <a:pt x="48" y="5"/>
                  </a:moveTo>
                  <a:lnTo>
                    <a:pt x="69" y="12"/>
                  </a:lnTo>
                  <a:lnTo>
                    <a:pt x="88" y="19"/>
                  </a:lnTo>
                  <a:lnTo>
                    <a:pt x="105" y="27"/>
                  </a:lnTo>
                  <a:lnTo>
                    <a:pt x="119" y="34"/>
                  </a:lnTo>
                  <a:lnTo>
                    <a:pt x="130" y="43"/>
                  </a:lnTo>
                  <a:lnTo>
                    <a:pt x="139" y="51"/>
                  </a:lnTo>
                  <a:lnTo>
                    <a:pt x="145" y="58"/>
                  </a:lnTo>
                  <a:lnTo>
                    <a:pt x="150" y="66"/>
                  </a:lnTo>
                  <a:lnTo>
                    <a:pt x="147" y="86"/>
                  </a:lnTo>
                  <a:lnTo>
                    <a:pt x="135" y="97"/>
                  </a:lnTo>
                  <a:lnTo>
                    <a:pt x="120" y="100"/>
                  </a:lnTo>
                  <a:lnTo>
                    <a:pt x="100" y="95"/>
                  </a:lnTo>
                  <a:lnTo>
                    <a:pt x="76" y="84"/>
                  </a:lnTo>
                  <a:lnTo>
                    <a:pt x="52" y="66"/>
                  </a:lnTo>
                  <a:lnTo>
                    <a:pt x="26" y="42"/>
                  </a:lnTo>
                  <a:lnTo>
                    <a:pt x="1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9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4" y="3"/>
                  </a:lnTo>
                  <a:lnTo>
                    <a:pt x="42" y="4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6724650" y="4121150"/>
              <a:ext cx="79375" cy="52387"/>
            </a:xfrm>
            <a:custGeom>
              <a:avLst/>
              <a:gdLst/>
              <a:ahLst/>
              <a:cxnLst/>
              <a:rect l="0" t="0" r="0" b="0"/>
              <a:pathLst>
                <a:path w="150" h="100" extrusionOk="0">
                  <a:moveTo>
                    <a:pt x="48" y="5"/>
                  </a:moveTo>
                  <a:lnTo>
                    <a:pt x="48" y="5"/>
                  </a:lnTo>
                  <a:lnTo>
                    <a:pt x="69" y="12"/>
                  </a:lnTo>
                  <a:lnTo>
                    <a:pt x="88" y="19"/>
                  </a:lnTo>
                  <a:lnTo>
                    <a:pt x="105" y="27"/>
                  </a:lnTo>
                  <a:lnTo>
                    <a:pt x="119" y="34"/>
                  </a:lnTo>
                  <a:lnTo>
                    <a:pt x="130" y="43"/>
                  </a:lnTo>
                  <a:lnTo>
                    <a:pt x="139" y="51"/>
                  </a:lnTo>
                  <a:lnTo>
                    <a:pt x="145" y="58"/>
                  </a:lnTo>
                  <a:lnTo>
                    <a:pt x="150" y="66"/>
                  </a:lnTo>
                  <a:lnTo>
                    <a:pt x="147" y="86"/>
                  </a:lnTo>
                  <a:lnTo>
                    <a:pt x="135" y="97"/>
                  </a:lnTo>
                  <a:lnTo>
                    <a:pt x="120" y="100"/>
                  </a:lnTo>
                  <a:lnTo>
                    <a:pt x="100" y="95"/>
                  </a:lnTo>
                  <a:lnTo>
                    <a:pt x="76" y="84"/>
                  </a:lnTo>
                  <a:lnTo>
                    <a:pt x="52" y="66"/>
                  </a:lnTo>
                  <a:lnTo>
                    <a:pt x="26" y="42"/>
                  </a:lnTo>
                  <a:lnTo>
                    <a:pt x="1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9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4" y="3"/>
                  </a:lnTo>
                  <a:lnTo>
                    <a:pt x="42" y="4"/>
                  </a:lnTo>
                  <a:lnTo>
                    <a:pt x="48" y="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6883400" y="4151312"/>
              <a:ext cx="55562" cy="30162"/>
            </a:xfrm>
            <a:custGeom>
              <a:avLst/>
              <a:gdLst/>
              <a:ahLst/>
              <a:cxnLst/>
              <a:rect l="0" t="0" r="0" b="0"/>
              <a:pathLst>
                <a:path w="105" h="58" extrusionOk="0">
                  <a:moveTo>
                    <a:pt x="14" y="10"/>
                  </a:moveTo>
                  <a:lnTo>
                    <a:pt x="24" y="6"/>
                  </a:lnTo>
                  <a:lnTo>
                    <a:pt x="34" y="4"/>
                  </a:lnTo>
                  <a:lnTo>
                    <a:pt x="44" y="4"/>
                  </a:lnTo>
                  <a:lnTo>
                    <a:pt x="54" y="3"/>
                  </a:lnTo>
                  <a:lnTo>
                    <a:pt x="64" y="4"/>
                  </a:lnTo>
                  <a:lnTo>
                    <a:pt x="74" y="3"/>
                  </a:lnTo>
                  <a:lnTo>
                    <a:pt x="84" y="3"/>
                  </a:lnTo>
                  <a:lnTo>
                    <a:pt x="95" y="0"/>
                  </a:lnTo>
                  <a:lnTo>
                    <a:pt x="102" y="5"/>
                  </a:lnTo>
                  <a:lnTo>
                    <a:pt x="105" y="13"/>
                  </a:lnTo>
                  <a:lnTo>
                    <a:pt x="102" y="23"/>
                  </a:lnTo>
                  <a:lnTo>
                    <a:pt x="97" y="33"/>
                  </a:lnTo>
                  <a:lnTo>
                    <a:pt x="87" y="43"/>
                  </a:lnTo>
                  <a:lnTo>
                    <a:pt x="74" y="51"/>
                  </a:lnTo>
                  <a:lnTo>
                    <a:pt x="58" y="57"/>
                  </a:lnTo>
                  <a:lnTo>
                    <a:pt x="39" y="58"/>
                  </a:lnTo>
                  <a:lnTo>
                    <a:pt x="31" y="58"/>
                  </a:lnTo>
                  <a:lnTo>
                    <a:pt x="23" y="54"/>
                  </a:lnTo>
                  <a:lnTo>
                    <a:pt x="14" y="51"/>
                  </a:lnTo>
                  <a:lnTo>
                    <a:pt x="6" y="43"/>
                  </a:lnTo>
                  <a:lnTo>
                    <a:pt x="1" y="35"/>
                  </a:lnTo>
                  <a:lnTo>
                    <a:pt x="0" y="28"/>
                  </a:lnTo>
                  <a:lnTo>
                    <a:pt x="4" y="19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6883400" y="4151312"/>
              <a:ext cx="55562" cy="30162"/>
            </a:xfrm>
            <a:custGeom>
              <a:avLst/>
              <a:gdLst/>
              <a:ahLst/>
              <a:cxnLst/>
              <a:rect l="0" t="0" r="0" b="0"/>
              <a:pathLst>
                <a:path w="105" h="58" extrusionOk="0">
                  <a:moveTo>
                    <a:pt x="14" y="10"/>
                  </a:moveTo>
                  <a:lnTo>
                    <a:pt x="14" y="10"/>
                  </a:lnTo>
                  <a:lnTo>
                    <a:pt x="24" y="6"/>
                  </a:lnTo>
                  <a:lnTo>
                    <a:pt x="34" y="4"/>
                  </a:lnTo>
                  <a:lnTo>
                    <a:pt x="44" y="4"/>
                  </a:lnTo>
                  <a:lnTo>
                    <a:pt x="54" y="3"/>
                  </a:lnTo>
                  <a:lnTo>
                    <a:pt x="64" y="4"/>
                  </a:lnTo>
                  <a:lnTo>
                    <a:pt x="74" y="3"/>
                  </a:lnTo>
                  <a:lnTo>
                    <a:pt x="84" y="3"/>
                  </a:lnTo>
                  <a:lnTo>
                    <a:pt x="95" y="0"/>
                  </a:lnTo>
                  <a:lnTo>
                    <a:pt x="102" y="5"/>
                  </a:lnTo>
                  <a:lnTo>
                    <a:pt x="105" y="13"/>
                  </a:lnTo>
                  <a:lnTo>
                    <a:pt x="102" y="23"/>
                  </a:lnTo>
                  <a:lnTo>
                    <a:pt x="97" y="33"/>
                  </a:lnTo>
                  <a:lnTo>
                    <a:pt x="87" y="43"/>
                  </a:lnTo>
                  <a:lnTo>
                    <a:pt x="74" y="51"/>
                  </a:lnTo>
                  <a:lnTo>
                    <a:pt x="58" y="57"/>
                  </a:lnTo>
                  <a:lnTo>
                    <a:pt x="39" y="58"/>
                  </a:lnTo>
                  <a:lnTo>
                    <a:pt x="31" y="58"/>
                  </a:lnTo>
                  <a:lnTo>
                    <a:pt x="23" y="54"/>
                  </a:lnTo>
                  <a:lnTo>
                    <a:pt x="14" y="51"/>
                  </a:lnTo>
                  <a:lnTo>
                    <a:pt x="6" y="43"/>
                  </a:lnTo>
                  <a:lnTo>
                    <a:pt x="1" y="35"/>
                  </a:lnTo>
                  <a:lnTo>
                    <a:pt x="0" y="28"/>
                  </a:lnTo>
                  <a:lnTo>
                    <a:pt x="4" y="19"/>
                  </a:lnTo>
                  <a:lnTo>
                    <a:pt x="14" y="1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6726236" y="4079875"/>
              <a:ext cx="111125" cy="42862"/>
            </a:xfrm>
            <a:custGeom>
              <a:avLst/>
              <a:gdLst/>
              <a:ahLst/>
              <a:cxnLst/>
              <a:rect l="0" t="0" r="0" b="0"/>
              <a:pathLst>
                <a:path w="210" h="82" extrusionOk="0">
                  <a:moveTo>
                    <a:pt x="210" y="82"/>
                  </a:moveTo>
                  <a:lnTo>
                    <a:pt x="210" y="82"/>
                  </a:lnTo>
                  <a:lnTo>
                    <a:pt x="196" y="72"/>
                  </a:lnTo>
                  <a:lnTo>
                    <a:pt x="181" y="62"/>
                  </a:lnTo>
                  <a:lnTo>
                    <a:pt x="168" y="53"/>
                  </a:lnTo>
                  <a:lnTo>
                    <a:pt x="154" y="45"/>
                  </a:lnTo>
                  <a:lnTo>
                    <a:pt x="142" y="38"/>
                  </a:lnTo>
                  <a:lnTo>
                    <a:pt x="129" y="31"/>
                  </a:lnTo>
                  <a:lnTo>
                    <a:pt x="116" y="26"/>
                  </a:lnTo>
                  <a:lnTo>
                    <a:pt x="104" y="21"/>
                  </a:lnTo>
                  <a:lnTo>
                    <a:pt x="91" y="16"/>
                  </a:lnTo>
                  <a:lnTo>
                    <a:pt x="78" y="12"/>
                  </a:lnTo>
                  <a:lnTo>
                    <a:pt x="66" y="10"/>
                  </a:lnTo>
                  <a:lnTo>
                    <a:pt x="53" y="6"/>
                  </a:lnTo>
                  <a:lnTo>
                    <a:pt x="40" y="5"/>
                  </a:lnTo>
                  <a:lnTo>
                    <a:pt x="28" y="2"/>
                  </a:lnTo>
                  <a:lnTo>
                    <a:pt x="14" y="1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>
              <a:off x="6875461" y="4114800"/>
              <a:ext cx="66675" cy="3175"/>
            </a:xfrm>
            <a:custGeom>
              <a:avLst/>
              <a:gdLst/>
              <a:ahLst/>
              <a:cxnLst/>
              <a:rect l="0" t="0" r="0" b="0"/>
              <a:pathLst>
                <a:path w="124" h="6" extrusionOk="0">
                  <a:moveTo>
                    <a:pt x="0" y="0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4" y="2"/>
                  </a:lnTo>
                  <a:lnTo>
                    <a:pt x="48" y="2"/>
                  </a:lnTo>
                  <a:lnTo>
                    <a:pt x="59" y="1"/>
                  </a:lnTo>
                  <a:lnTo>
                    <a:pt x="71" y="1"/>
                  </a:lnTo>
                  <a:lnTo>
                    <a:pt x="85" y="1"/>
                  </a:lnTo>
                  <a:lnTo>
                    <a:pt x="102" y="2"/>
                  </a:lnTo>
                  <a:lnTo>
                    <a:pt x="124" y="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6783386" y="4148137"/>
              <a:ext cx="15875" cy="25400"/>
            </a:xfrm>
            <a:custGeom>
              <a:avLst/>
              <a:gdLst/>
              <a:ahLst/>
              <a:cxnLst/>
              <a:rect l="0" t="0" r="0" b="0"/>
              <a:pathLst>
                <a:path w="30" h="49" extrusionOk="0">
                  <a:moveTo>
                    <a:pt x="18" y="0"/>
                  </a:moveTo>
                  <a:lnTo>
                    <a:pt x="23" y="2"/>
                  </a:lnTo>
                  <a:lnTo>
                    <a:pt x="28" y="10"/>
                  </a:lnTo>
                  <a:lnTo>
                    <a:pt x="30" y="17"/>
                  </a:lnTo>
                  <a:lnTo>
                    <a:pt x="30" y="28"/>
                  </a:lnTo>
                  <a:lnTo>
                    <a:pt x="28" y="38"/>
                  </a:lnTo>
                  <a:lnTo>
                    <a:pt x="24" y="44"/>
                  </a:lnTo>
                  <a:lnTo>
                    <a:pt x="19" y="49"/>
                  </a:lnTo>
                  <a:lnTo>
                    <a:pt x="14" y="49"/>
                  </a:lnTo>
                  <a:lnTo>
                    <a:pt x="8" y="45"/>
                  </a:lnTo>
                  <a:lnTo>
                    <a:pt x="4" y="39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1" y="11"/>
                  </a:lnTo>
                  <a:lnTo>
                    <a:pt x="5" y="4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6783386" y="4148137"/>
              <a:ext cx="15875" cy="25400"/>
            </a:xfrm>
            <a:custGeom>
              <a:avLst/>
              <a:gdLst/>
              <a:ahLst/>
              <a:cxnLst/>
              <a:rect l="0" t="0" r="0" b="0"/>
              <a:pathLst>
                <a:path w="30" h="49" extrusionOk="0">
                  <a:moveTo>
                    <a:pt x="18" y="0"/>
                  </a:moveTo>
                  <a:lnTo>
                    <a:pt x="18" y="0"/>
                  </a:lnTo>
                  <a:lnTo>
                    <a:pt x="23" y="2"/>
                  </a:lnTo>
                  <a:lnTo>
                    <a:pt x="28" y="10"/>
                  </a:lnTo>
                  <a:lnTo>
                    <a:pt x="30" y="17"/>
                  </a:lnTo>
                  <a:lnTo>
                    <a:pt x="30" y="28"/>
                  </a:lnTo>
                  <a:lnTo>
                    <a:pt x="28" y="38"/>
                  </a:lnTo>
                  <a:lnTo>
                    <a:pt x="24" y="44"/>
                  </a:lnTo>
                  <a:lnTo>
                    <a:pt x="19" y="49"/>
                  </a:lnTo>
                  <a:lnTo>
                    <a:pt x="14" y="49"/>
                  </a:lnTo>
                  <a:lnTo>
                    <a:pt x="8" y="45"/>
                  </a:lnTo>
                  <a:lnTo>
                    <a:pt x="4" y="39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1" y="11"/>
                  </a:lnTo>
                  <a:lnTo>
                    <a:pt x="5" y="4"/>
                  </a:lnTo>
                  <a:lnTo>
                    <a:pt x="12" y="0"/>
                  </a:lnTo>
                  <a:lnTo>
                    <a:pt x="1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6916736" y="4159250"/>
              <a:ext cx="15875" cy="26987"/>
            </a:xfrm>
            <a:custGeom>
              <a:avLst/>
              <a:gdLst/>
              <a:ahLst/>
              <a:cxnLst/>
              <a:rect l="0" t="0" r="0" b="0"/>
              <a:pathLst>
                <a:path w="31" h="50" extrusionOk="0">
                  <a:moveTo>
                    <a:pt x="17" y="0"/>
                  </a:moveTo>
                  <a:lnTo>
                    <a:pt x="24" y="3"/>
                  </a:lnTo>
                  <a:lnTo>
                    <a:pt x="29" y="11"/>
                  </a:lnTo>
                  <a:lnTo>
                    <a:pt x="31" y="19"/>
                  </a:lnTo>
                  <a:lnTo>
                    <a:pt x="31" y="29"/>
                  </a:lnTo>
                  <a:lnTo>
                    <a:pt x="29" y="38"/>
                  </a:lnTo>
                  <a:lnTo>
                    <a:pt x="25" y="45"/>
                  </a:lnTo>
                  <a:lnTo>
                    <a:pt x="20" y="50"/>
                  </a:lnTo>
                  <a:lnTo>
                    <a:pt x="14" y="50"/>
                  </a:lnTo>
                  <a:lnTo>
                    <a:pt x="7" y="46"/>
                  </a:lnTo>
                  <a:lnTo>
                    <a:pt x="3" y="40"/>
                  </a:lnTo>
                  <a:lnTo>
                    <a:pt x="1" y="31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4"/>
                  </a:lnTo>
                  <a:lnTo>
                    <a:pt x="11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6916736" y="4159250"/>
              <a:ext cx="15875" cy="26987"/>
            </a:xfrm>
            <a:custGeom>
              <a:avLst/>
              <a:gdLst/>
              <a:ahLst/>
              <a:cxnLst/>
              <a:rect l="0" t="0" r="0" b="0"/>
              <a:pathLst>
                <a:path w="31" h="50" extrusionOk="0">
                  <a:moveTo>
                    <a:pt x="17" y="0"/>
                  </a:moveTo>
                  <a:lnTo>
                    <a:pt x="17" y="0"/>
                  </a:lnTo>
                  <a:lnTo>
                    <a:pt x="24" y="3"/>
                  </a:lnTo>
                  <a:lnTo>
                    <a:pt x="29" y="11"/>
                  </a:lnTo>
                  <a:lnTo>
                    <a:pt x="31" y="19"/>
                  </a:lnTo>
                  <a:lnTo>
                    <a:pt x="31" y="29"/>
                  </a:lnTo>
                  <a:lnTo>
                    <a:pt x="29" y="38"/>
                  </a:lnTo>
                  <a:lnTo>
                    <a:pt x="25" y="45"/>
                  </a:lnTo>
                  <a:lnTo>
                    <a:pt x="20" y="50"/>
                  </a:lnTo>
                  <a:lnTo>
                    <a:pt x="14" y="50"/>
                  </a:lnTo>
                  <a:lnTo>
                    <a:pt x="7" y="46"/>
                  </a:lnTo>
                  <a:lnTo>
                    <a:pt x="3" y="40"/>
                  </a:lnTo>
                  <a:lnTo>
                    <a:pt x="1" y="31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4"/>
                  </a:lnTo>
                  <a:lnTo>
                    <a:pt x="11" y="0"/>
                  </a:lnTo>
                  <a:lnTo>
                    <a:pt x="17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6759575" y="4322762"/>
              <a:ext cx="95250" cy="22224"/>
            </a:xfrm>
            <a:custGeom>
              <a:avLst/>
              <a:gdLst/>
              <a:ahLst/>
              <a:cxnLst/>
              <a:rect l="0" t="0" r="0" b="0"/>
              <a:pathLst>
                <a:path w="182" h="41" extrusionOk="0">
                  <a:moveTo>
                    <a:pt x="182" y="30"/>
                  </a:moveTo>
                  <a:lnTo>
                    <a:pt x="182" y="30"/>
                  </a:lnTo>
                  <a:lnTo>
                    <a:pt x="172" y="35"/>
                  </a:lnTo>
                  <a:lnTo>
                    <a:pt x="156" y="38"/>
                  </a:lnTo>
                  <a:lnTo>
                    <a:pt x="137" y="41"/>
                  </a:lnTo>
                  <a:lnTo>
                    <a:pt x="113" y="41"/>
                  </a:lnTo>
                  <a:lnTo>
                    <a:pt x="88" y="38"/>
                  </a:lnTo>
                  <a:lnTo>
                    <a:pt x="60" y="31"/>
                  </a:lnTo>
                  <a:lnTo>
                    <a:pt x="30" y="18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6470650" y="4025900"/>
              <a:ext cx="76200" cy="115887"/>
            </a:xfrm>
            <a:custGeom>
              <a:avLst/>
              <a:gdLst/>
              <a:ahLst/>
              <a:cxnLst/>
              <a:rect l="0" t="0" r="0" b="0"/>
              <a:pathLst>
                <a:path w="144" h="218" extrusionOk="0">
                  <a:moveTo>
                    <a:pt x="144" y="21"/>
                  </a:moveTo>
                  <a:lnTo>
                    <a:pt x="109" y="6"/>
                  </a:lnTo>
                  <a:lnTo>
                    <a:pt x="79" y="0"/>
                  </a:lnTo>
                  <a:lnTo>
                    <a:pt x="54" y="1"/>
                  </a:lnTo>
                  <a:lnTo>
                    <a:pt x="34" y="8"/>
                  </a:lnTo>
                  <a:lnTo>
                    <a:pt x="20" y="20"/>
                  </a:lnTo>
                  <a:lnTo>
                    <a:pt x="9" y="37"/>
                  </a:lnTo>
                  <a:lnTo>
                    <a:pt x="2" y="56"/>
                  </a:lnTo>
                  <a:lnTo>
                    <a:pt x="0" y="77"/>
                  </a:lnTo>
                  <a:lnTo>
                    <a:pt x="2" y="101"/>
                  </a:lnTo>
                  <a:lnTo>
                    <a:pt x="7" y="124"/>
                  </a:lnTo>
                  <a:lnTo>
                    <a:pt x="16" y="146"/>
                  </a:lnTo>
                  <a:lnTo>
                    <a:pt x="28" y="168"/>
                  </a:lnTo>
                  <a:lnTo>
                    <a:pt x="43" y="187"/>
                  </a:lnTo>
                  <a:lnTo>
                    <a:pt x="59" y="202"/>
                  </a:lnTo>
                  <a:lnTo>
                    <a:pt x="79" y="213"/>
                  </a:lnTo>
                  <a:lnTo>
                    <a:pt x="102" y="218"/>
                  </a:lnTo>
                  <a:lnTo>
                    <a:pt x="104" y="211"/>
                  </a:lnTo>
                  <a:lnTo>
                    <a:pt x="109" y="188"/>
                  </a:lnTo>
                  <a:lnTo>
                    <a:pt x="115" y="158"/>
                  </a:lnTo>
                  <a:lnTo>
                    <a:pt x="122" y="122"/>
                  </a:lnTo>
                  <a:lnTo>
                    <a:pt x="130" y="87"/>
                  </a:lnTo>
                  <a:lnTo>
                    <a:pt x="136" y="54"/>
                  </a:lnTo>
                  <a:lnTo>
                    <a:pt x="141" y="32"/>
                  </a:lnTo>
                  <a:lnTo>
                    <a:pt x="144" y="21"/>
                  </a:lnTo>
                  <a:close/>
                </a:path>
              </a:pathLst>
            </a:custGeom>
            <a:solidFill>
              <a:srgbClr val="F2C9A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6470650" y="4025900"/>
              <a:ext cx="76200" cy="115887"/>
            </a:xfrm>
            <a:custGeom>
              <a:avLst/>
              <a:gdLst/>
              <a:ahLst/>
              <a:cxnLst/>
              <a:rect l="0" t="0" r="0" b="0"/>
              <a:pathLst>
                <a:path w="144" h="218" extrusionOk="0">
                  <a:moveTo>
                    <a:pt x="144" y="21"/>
                  </a:moveTo>
                  <a:lnTo>
                    <a:pt x="144" y="21"/>
                  </a:lnTo>
                  <a:lnTo>
                    <a:pt x="109" y="6"/>
                  </a:lnTo>
                  <a:lnTo>
                    <a:pt x="79" y="0"/>
                  </a:lnTo>
                  <a:lnTo>
                    <a:pt x="54" y="1"/>
                  </a:lnTo>
                  <a:lnTo>
                    <a:pt x="34" y="8"/>
                  </a:lnTo>
                  <a:lnTo>
                    <a:pt x="20" y="20"/>
                  </a:lnTo>
                  <a:lnTo>
                    <a:pt x="9" y="37"/>
                  </a:lnTo>
                  <a:lnTo>
                    <a:pt x="2" y="56"/>
                  </a:lnTo>
                  <a:lnTo>
                    <a:pt x="0" y="77"/>
                  </a:lnTo>
                  <a:lnTo>
                    <a:pt x="2" y="101"/>
                  </a:lnTo>
                  <a:lnTo>
                    <a:pt x="7" y="124"/>
                  </a:lnTo>
                  <a:lnTo>
                    <a:pt x="16" y="146"/>
                  </a:lnTo>
                  <a:lnTo>
                    <a:pt x="28" y="168"/>
                  </a:lnTo>
                  <a:lnTo>
                    <a:pt x="43" y="187"/>
                  </a:lnTo>
                  <a:lnTo>
                    <a:pt x="59" y="202"/>
                  </a:lnTo>
                  <a:lnTo>
                    <a:pt x="79" y="213"/>
                  </a:lnTo>
                  <a:lnTo>
                    <a:pt x="102" y="218"/>
                  </a:lnTo>
                  <a:lnTo>
                    <a:pt x="104" y="211"/>
                  </a:lnTo>
                  <a:lnTo>
                    <a:pt x="109" y="188"/>
                  </a:lnTo>
                  <a:lnTo>
                    <a:pt x="115" y="158"/>
                  </a:lnTo>
                  <a:lnTo>
                    <a:pt x="122" y="122"/>
                  </a:lnTo>
                  <a:lnTo>
                    <a:pt x="130" y="87"/>
                  </a:lnTo>
                  <a:lnTo>
                    <a:pt x="136" y="54"/>
                  </a:lnTo>
                  <a:lnTo>
                    <a:pt x="141" y="32"/>
                  </a:lnTo>
                  <a:lnTo>
                    <a:pt x="144" y="2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>
              <a:off x="6499225" y="4037012"/>
              <a:ext cx="53975" cy="100011"/>
            </a:xfrm>
            <a:custGeom>
              <a:avLst/>
              <a:gdLst/>
              <a:ahLst/>
              <a:cxnLst/>
              <a:rect l="0" t="0" r="0" b="0"/>
              <a:pathLst>
                <a:path w="102" h="191" extrusionOk="0">
                  <a:moveTo>
                    <a:pt x="102" y="14"/>
                  </a:moveTo>
                  <a:lnTo>
                    <a:pt x="57" y="0"/>
                  </a:lnTo>
                  <a:lnTo>
                    <a:pt x="25" y="10"/>
                  </a:lnTo>
                  <a:lnTo>
                    <a:pt x="6" y="35"/>
                  </a:lnTo>
                  <a:lnTo>
                    <a:pt x="0" y="72"/>
                  </a:lnTo>
                  <a:lnTo>
                    <a:pt x="4" y="112"/>
                  </a:lnTo>
                  <a:lnTo>
                    <a:pt x="18" y="149"/>
                  </a:lnTo>
                  <a:lnTo>
                    <a:pt x="39" y="178"/>
                  </a:lnTo>
                  <a:lnTo>
                    <a:pt x="69" y="191"/>
                  </a:lnTo>
                  <a:lnTo>
                    <a:pt x="75" y="164"/>
                  </a:lnTo>
                  <a:lnTo>
                    <a:pt x="86" y="103"/>
                  </a:lnTo>
                  <a:lnTo>
                    <a:pt x="97" y="43"/>
                  </a:lnTo>
                  <a:lnTo>
                    <a:pt x="102" y="14"/>
                  </a:lnTo>
                  <a:close/>
                </a:path>
              </a:pathLst>
            </a:custGeom>
            <a:solidFill>
              <a:srgbClr val="F2C9A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>
              <a:off x="6486525" y="3879850"/>
              <a:ext cx="179386" cy="177800"/>
            </a:xfrm>
            <a:custGeom>
              <a:avLst/>
              <a:gdLst/>
              <a:ahLst/>
              <a:cxnLst/>
              <a:rect l="0" t="0" r="0" b="0"/>
              <a:pathLst>
                <a:path w="339" h="337" extrusionOk="0">
                  <a:moveTo>
                    <a:pt x="337" y="73"/>
                  </a:moveTo>
                  <a:lnTo>
                    <a:pt x="326" y="102"/>
                  </a:lnTo>
                  <a:lnTo>
                    <a:pt x="307" y="135"/>
                  </a:lnTo>
                  <a:lnTo>
                    <a:pt x="284" y="169"/>
                  </a:lnTo>
                  <a:lnTo>
                    <a:pt x="258" y="205"/>
                  </a:lnTo>
                  <a:lnTo>
                    <a:pt x="231" y="241"/>
                  </a:lnTo>
                  <a:lnTo>
                    <a:pt x="207" y="275"/>
                  </a:lnTo>
                  <a:lnTo>
                    <a:pt x="188" y="308"/>
                  </a:lnTo>
                  <a:lnTo>
                    <a:pt x="177" y="337"/>
                  </a:lnTo>
                  <a:lnTo>
                    <a:pt x="157" y="335"/>
                  </a:lnTo>
                  <a:lnTo>
                    <a:pt x="135" y="334"/>
                  </a:lnTo>
                  <a:lnTo>
                    <a:pt x="112" y="334"/>
                  </a:lnTo>
                  <a:lnTo>
                    <a:pt x="90" y="332"/>
                  </a:lnTo>
                  <a:lnTo>
                    <a:pt x="67" y="331"/>
                  </a:lnTo>
                  <a:lnTo>
                    <a:pt x="45" y="328"/>
                  </a:lnTo>
                  <a:lnTo>
                    <a:pt x="24" y="323"/>
                  </a:lnTo>
                  <a:lnTo>
                    <a:pt x="6" y="317"/>
                  </a:lnTo>
                  <a:lnTo>
                    <a:pt x="10" y="286"/>
                  </a:lnTo>
                  <a:lnTo>
                    <a:pt x="8" y="246"/>
                  </a:lnTo>
                  <a:lnTo>
                    <a:pt x="2" y="203"/>
                  </a:lnTo>
                  <a:lnTo>
                    <a:pt x="0" y="158"/>
                  </a:lnTo>
                  <a:lnTo>
                    <a:pt x="0" y="113"/>
                  </a:lnTo>
                  <a:lnTo>
                    <a:pt x="8" y="70"/>
                  </a:lnTo>
                  <a:lnTo>
                    <a:pt x="25" y="32"/>
                  </a:lnTo>
                  <a:lnTo>
                    <a:pt x="57" y="0"/>
                  </a:lnTo>
                  <a:lnTo>
                    <a:pt x="61" y="1"/>
                  </a:lnTo>
                  <a:lnTo>
                    <a:pt x="69" y="4"/>
                  </a:lnTo>
                  <a:lnTo>
                    <a:pt x="85" y="8"/>
                  </a:lnTo>
                  <a:lnTo>
                    <a:pt x="104" y="13"/>
                  </a:lnTo>
                  <a:lnTo>
                    <a:pt x="126" y="19"/>
                  </a:lnTo>
                  <a:lnTo>
                    <a:pt x="152" y="27"/>
                  </a:lnTo>
                  <a:lnTo>
                    <a:pt x="178" y="34"/>
                  </a:lnTo>
                  <a:lnTo>
                    <a:pt x="206" y="42"/>
                  </a:lnTo>
                  <a:lnTo>
                    <a:pt x="234" y="49"/>
                  </a:lnTo>
                  <a:lnTo>
                    <a:pt x="259" y="56"/>
                  </a:lnTo>
                  <a:lnTo>
                    <a:pt x="283" y="62"/>
                  </a:lnTo>
                  <a:lnTo>
                    <a:pt x="303" y="67"/>
                  </a:lnTo>
                  <a:lnTo>
                    <a:pt x="321" y="71"/>
                  </a:lnTo>
                  <a:lnTo>
                    <a:pt x="332" y="73"/>
                  </a:lnTo>
                  <a:lnTo>
                    <a:pt x="339" y="75"/>
                  </a:lnTo>
                  <a:lnTo>
                    <a:pt x="337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6486525" y="3879850"/>
              <a:ext cx="179386" cy="177800"/>
            </a:xfrm>
            <a:custGeom>
              <a:avLst/>
              <a:gdLst/>
              <a:ahLst/>
              <a:cxnLst/>
              <a:rect l="0" t="0" r="0" b="0"/>
              <a:pathLst>
                <a:path w="339" h="337" extrusionOk="0">
                  <a:moveTo>
                    <a:pt x="337" y="73"/>
                  </a:moveTo>
                  <a:lnTo>
                    <a:pt x="337" y="73"/>
                  </a:lnTo>
                  <a:lnTo>
                    <a:pt x="326" y="102"/>
                  </a:lnTo>
                  <a:lnTo>
                    <a:pt x="307" y="135"/>
                  </a:lnTo>
                  <a:lnTo>
                    <a:pt x="284" y="169"/>
                  </a:lnTo>
                  <a:lnTo>
                    <a:pt x="258" y="205"/>
                  </a:lnTo>
                  <a:lnTo>
                    <a:pt x="231" y="241"/>
                  </a:lnTo>
                  <a:lnTo>
                    <a:pt x="207" y="275"/>
                  </a:lnTo>
                  <a:lnTo>
                    <a:pt x="188" y="308"/>
                  </a:lnTo>
                  <a:lnTo>
                    <a:pt x="177" y="337"/>
                  </a:lnTo>
                  <a:lnTo>
                    <a:pt x="157" y="335"/>
                  </a:lnTo>
                  <a:lnTo>
                    <a:pt x="135" y="334"/>
                  </a:lnTo>
                  <a:lnTo>
                    <a:pt x="112" y="334"/>
                  </a:lnTo>
                  <a:lnTo>
                    <a:pt x="90" y="332"/>
                  </a:lnTo>
                  <a:lnTo>
                    <a:pt x="67" y="331"/>
                  </a:lnTo>
                  <a:lnTo>
                    <a:pt x="45" y="328"/>
                  </a:lnTo>
                  <a:lnTo>
                    <a:pt x="24" y="323"/>
                  </a:lnTo>
                  <a:lnTo>
                    <a:pt x="6" y="317"/>
                  </a:lnTo>
                  <a:lnTo>
                    <a:pt x="10" y="286"/>
                  </a:lnTo>
                  <a:lnTo>
                    <a:pt x="8" y="246"/>
                  </a:lnTo>
                  <a:lnTo>
                    <a:pt x="2" y="203"/>
                  </a:lnTo>
                  <a:lnTo>
                    <a:pt x="0" y="158"/>
                  </a:lnTo>
                  <a:lnTo>
                    <a:pt x="0" y="113"/>
                  </a:lnTo>
                  <a:lnTo>
                    <a:pt x="8" y="70"/>
                  </a:lnTo>
                  <a:lnTo>
                    <a:pt x="25" y="32"/>
                  </a:lnTo>
                  <a:lnTo>
                    <a:pt x="57" y="0"/>
                  </a:lnTo>
                  <a:lnTo>
                    <a:pt x="61" y="1"/>
                  </a:lnTo>
                  <a:lnTo>
                    <a:pt x="69" y="4"/>
                  </a:lnTo>
                  <a:lnTo>
                    <a:pt x="85" y="8"/>
                  </a:lnTo>
                  <a:lnTo>
                    <a:pt x="104" y="13"/>
                  </a:lnTo>
                  <a:lnTo>
                    <a:pt x="126" y="19"/>
                  </a:lnTo>
                  <a:lnTo>
                    <a:pt x="152" y="27"/>
                  </a:lnTo>
                  <a:lnTo>
                    <a:pt x="178" y="34"/>
                  </a:lnTo>
                  <a:lnTo>
                    <a:pt x="206" y="42"/>
                  </a:lnTo>
                  <a:lnTo>
                    <a:pt x="234" y="49"/>
                  </a:lnTo>
                  <a:lnTo>
                    <a:pt x="259" y="56"/>
                  </a:lnTo>
                  <a:lnTo>
                    <a:pt x="283" y="62"/>
                  </a:lnTo>
                  <a:lnTo>
                    <a:pt x="303" y="67"/>
                  </a:lnTo>
                  <a:lnTo>
                    <a:pt x="321" y="71"/>
                  </a:lnTo>
                  <a:lnTo>
                    <a:pt x="332" y="73"/>
                  </a:lnTo>
                  <a:lnTo>
                    <a:pt x="339" y="75"/>
                  </a:lnTo>
                  <a:lnTo>
                    <a:pt x="337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>
              <a:off x="6396037" y="3919537"/>
              <a:ext cx="320675" cy="530225"/>
            </a:xfrm>
            <a:custGeom>
              <a:avLst/>
              <a:gdLst/>
              <a:ahLst/>
              <a:cxnLst/>
              <a:rect l="0" t="0" r="0" b="0"/>
              <a:pathLst>
                <a:path w="606" h="1000" extrusionOk="0">
                  <a:moveTo>
                    <a:pt x="67" y="31"/>
                  </a:moveTo>
                  <a:lnTo>
                    <a:pt x="99" y="106"/>
                  </a:lnTo>
                  <a:lnTo>
                    <a:pt x="129" y="186"/>
                  </a:lnTo>
                  <a:lnTo>
                    <a:pt x="161" y="265"/>
                  </a:lnTo>
                  <a:lnTo>
                    <a:pt x="192" y="346"/>
                  </a:lnTo>
                  <a:lnTo>
                    <a:pt x="224" y="426"/>
                  </a:lnTo>
                  <a:lnTo>
                    <a:pt x="256" y="504"/>
                  </a:lnTo>
                  <a:lnTo>
                    <a:pt x="288" y="581"/>
                  </a:lnTo>
                  <a:lnTo>
                    <a:pt x="321" y="653"/>
                  </a:lnTo>
                  <a:lnTo>
                    <a:pt x="354" y="721"/>
                  </a:lnTo>
                  <a:lnTo>
                    <a:pt x="388" y="783"/>
                  </a:lnTo>
                  <a:lnTo>
                    <a:pt x="422" y="839"/>
                  </a:lnTo>
                  <a:lnTo>
                    <a:pt x="458" y="886"/>
                  </a:lnTo>
                  <a:lnTo>
                    <a:pt x="493" y="927"/>
                  </a:lnTo>
                  <a:lnTo>
                    <a:pt x="530" y="956"/>
                  </a:lnTo>
                  <a:lnTo>
                    <a:pt x="568" y="976"/>
                  </a:lnTo>
                  <a:lnTo>
                    <a:pt x="606" y="984"/>
                  </a:lnTo>
                  <a:lnTo>
                    <a:pt x="597" y="985"/>
                  </a:lnTo>
                  <a:lnTo>
                    <a:pt x="588" y="986"/>
                  </a:lnTo>
                  <a:lnTo>
                    <a:pt x="579" y="987"/>
                  </a:lnTo>
                  <a:lnTo>
                    <a:pt x="570" y="989"/>
                  </a:lnTo>
                  <a:lnTo>
                    <a:pt x="541" y="1000"/>
                  </a:lnTo>
                  <a:lnTo>
                    <a:pt x="508" y="991"/>
                  </a:lnTo>
                  <a:lnTo>
                    <a:pt x="472" y="963"/>
                  </a:lnTo>
                  <a:lnTo>
                    <a:pt x="434" y="919"/>
                  </a:lnTo>
                  <a:lnTo>
                    <a:pt x="395" y="861"/>
                  </a:lnTo>
                  <a:lnTo>
                    <a:pt x="353" y="792"/>
                  </a:lnTo>
                  <a:lnTo>
                    <a:pt x="311" y="715"/>
                  </a:lnTo>
                  <a:lnTo>
                    <a:pt x="271" y="629"/>
                  </a:lnTo>
                  <a:lnTo>
                    <a:pt x="229" y="541"/>
                  </a:lnTo>
                  <a:lnTo>
                    <a:pt x="189" y="450"/>
                  </a:lnTo>
                  <a:lnTo>
                    <a:pt x="151" y="359"/>
                  </a:lnTo>
                  <a:lnTo>
                    <a:pt x="114" y="272"/>
                  </a:lnTo>
                  <a:lnTo>
                    <a:pt x="80" y="190"/>
                  </a:lnTo>
                  <a:lnTo>
                    <a:pt x="50" y="116"/>
                  </a:lnTo>
                  <a:lnTo>
                    <a:pt x="23" y="52"/>
                  </a:lnTo>
                  <a:lnTo>
                    <a:pt x="0" y="0"/>
                  </a:lnTo>
                  <a:lnTo>
                    <a:pt x="9" y="4"/>
                  </a:lnTo>
                  <a:lnTo>
                    <a:pt x="17" y="8"/>
                  </a:lnTo>
                  <a:lnTo>
                    <a:pt x="26" y="12"/>
                  </a:lnTo>
                  <a:lnTo>
                    <a:pt x="34" y="15"/>
                  </a:lnTo>
                  <a:lnTo>
                    <a:pt x="43" y="19"/>
                  </a:lnTo>
                  <a:lnTo>
                    <a:pt x="51" y="23"/>
                  </a:lnTo>
                  <a:lnTo>
                    <a:pt x="60" y="27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4C19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>
              <a:off x="6429375" y="3935412"/>
              <a:ext cx="287336" cy="506413"/>
            </a:xfrm>
            <a:custGeom>
              <a:avLst/>
              <a:gdLst/>
              <a:ahLst/>
              <a:cxnLst/>
              <a:rect l="0" t="0" r="0" b="0"/>
              <a:pathLst>
                <a:path w="543" h="958" extrusionOk="0">
                  <a:moveTo>
                    <a:pt x="543" y="958"/>
                  </a:moveTo>
                  <a:lnTo>
                    <a:pt x="543" y="951"/>
                  </a:lnTo>
                  <a:lnTo>
                    <a:pt x="506" y="943"/>
                  </a:lnTo>
                  <a:lnTo>
                    <a:pt x="469" y="923"/>
                  </a:lnTo>
                  <a:lnTo>
                    <a:pt x="433" y="895"/>
                  </a:lnTo>
                  <a:lnTo>
                    <a:pt x="399" y="855"/>
                  </a:lnTo>
                  <a:lnTo>
                    <a:pt x="363" y="807"/>
                  </a:lnTo>
                  <a:lnTo>
                    <a:pt x="329" y="751"/>
                  </a:lnTo>
                  <a:lnTo>
                    <a:pt x="295" y="691"/>
                  </a:lnTo>
                  <a:lnTo>
                    <a:pt x="262" y="623"/>
                  </a:lnTo>
                  <a:lnTo>
                    <a:pt x="229" y="551"/>
                  </a:lnTo>
                  <a:lnTo>
                    <a:pt x="196" y="474"/>
                  </a:lnTo>
                  <a:lnTo>
                    <a:pt x="165" y="395"/>
                  </a:lnTo>
                  <a:lnTo>
                    <a:pt x="133" y="316"/>
                  </a:lnTo>
                  <a:lnTo>
                    <a:pt x="102" y="235"/>
                  </a:lnTo>
                  <a:lnTo>
                    <a:pt x="70" y="156"/>
                  </a:lnTo>
                  <a:lnTo>
                    <a:pt x="40" y="76"/>
                  </a:lnTo>
                  <a:lnTo>
                    <a:pt x="8" y="0"/>
                  </a:lnTo>
                  <a:lnTo>
                    <a:pt x="0" y="3"/>
                  </a:lnTo>
                  <a:lnTo>
                    <a:pt x="32" y="79"/>
                  </a:lnTo>
                  <a:lnTo>
                    <a:pt x="62" y="158"/>
                  </a:lnTo>
                  <a:lnTo>
                    <a:pt x="94" y="238"/>
                  </a:lnTo>
                  <a:lnTo>
                    <a:pt x="126" y="318"/>
                  </a:lnTo>
                  <a:lnTo>
                    <a:pt x="157" y="398"/>
                  </a:lnTo>
                  <a:lnTo>
                    <a:pt x="189" y="476"/>
                  </a:lnTo>
                  <a:lnTo>
                    <a:pt x="222" y="553"/>
                  </a:lnTo>
                  <a:lnTo>
                    <a:pt x="255" y="625"/>
                  </a:lnTo>
                  <a:lnTo>
                    <a:pt x="287" y="693"/>
                  </a:lnTo>
                  <a:lnTo>
                    <a:pt x="322" y="756"/>
                  </a:lnTo>
                  <a:lnTo>
                    <a:pt x="356" y="812"/>
                  </a:lnTo>
                  <a:lnTo>
                    <a:pt x="391" y="860"/>
                  </a:lnTo>
                  <a:lnTo>
                    <a:pt x="428" y="900"/>
                  </a:lnTo>
                  <a:lnTo>
                    <a:pt x="464" y="931"/>
                  </a:lnTo>
                  <a:lnTo>
                    <a:pt x="504" y="951"/>
                  </a:lnTo>
                  <a:lnTo>
                    <a:pt x="543" y="958"/>
                  </a:lnTo>
                  <a:lnTo>
                    <a:pt x="543" y="951"/>
                  </a:lnTo>
                  <a:lnTo>
                    <a:pt x="543" y="9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>
              <a:off x="6696075" y="4438650"/>
              <a:ext cx="20637" cy="6350"/>
            </a:xfrm>
            <a:custGeom>
              <a:avLst/>
              <a:gdLst/>
              <a:ahLst/>
              <a:cxnLst/>
              <a:rect l="0" t="0" r="0" b="0"/>
              <a:pathLst>
                <a:path w="38" h="13" extrusionOk="0">
                  <a:moveTo>
                    <a:pt x="5" y="13"/>
                  </a:moveTo>
                  <a:lnTo>
                    <a:pt x="2" y="13"/>
                  </a:lnTo>
                  <a:lnTo>
                    <a:pt x="11" y="11"/>
                  </a:lnTo>
                  <a:lnTo>
                    <a:pt x="20" y="10"/>
                  </a:lnTo>
                  <a:lnTo>
                    <a:pt x="29" y="9"/>
                  </a:lnTo>
                  <a:lnTo>
                    <a:pt x="38" y="7"/>
                  </a:lnTo>
                  <a:lnTo>
                    <a:pt x="38" y="0"/>
                  </a:lnTo>
                  <a:lnTo>
                    <a:pt x="29" y="1"/>
                  </a:lnTo>
                  <a:lnTo>
                    <a:pt x="20" y="2"/>
                  </a:lnTo>
                  <a:lnTo>
                    <a:pt x="11" y="4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>
              <a:off x="6391275" y="3914775"/>
              <a:ext cx="307975" cy="536575"/>
            </a:xfrm>
            <a:custGeom>
              <a:avLst/>
              <a:gdLst/>
              <a:ahLst/>
              <a:cxnLst/>
              <a:rect l="0" t="0" r="0" b="0"/>
              <a:pathLst>
                <a:path w="582" h="1013" extrusionOk="0">
                  <a:moveTo>
                    <a:pt x="11" y="5"/>
                  </a:moveTo>
                  <a:lnTo>
                    <a:pt x="5" y="10"/>
                  </a:lnTo>
                  <a:lnTo>
                    <a:pt x="28" y="62"/>
                  </a:lnTo>
                  <a:lnTo>
                    <a:pt x="55" y="127"/>
                  </a:lnTo>
                  <a:lnTo>
                    <a:pt x="85" y="200"/>
                  </a:lnTo>
                  <a:lnTo>
                    <a:pt x="119" y="282"/>
                  </a:lnTo>
                  <a:lnTo>
                    <a:pt x="156" y="369"/>
                  </a:lnTo>
                  <a:lnTo>
                    <a:pt x="194" y="460"/>
                  </a:lnTo>
                  <a:lnTo>
                    <a:pt x="234" y="551"/>
                  </a:lnTo>
                  <a:lnTo>
                    <a:pt x="276" y="639"/>
                  </a:lnTo>
                  <a:lnTo>
                    <a:pt x="316" y="725"/>
                  </a:lnTo>
                  <a:lnTo>
                    <a:pt x="358" y="802"/>
                  </a:lnTo>
                  <a:lnTo>
                    <a:pt x="400" y="873"/>
                  </a:lnTo>
                  <a:lnTo>
                    <a:pt x="439" y="931"/>
                  </a:lnTo>
                  <a:lnTo>
                    <a:pt x="478" y="975"/>
                  </a:lnTo>
                  <a:lnTo>
                    <a:pt x="516" y="1004"/>
                  </a:lnTo>
                  <a:lnTo>
                    <a:pt x="550" y="1013"/>
                  </a:lnTo>
                  <a:lnTo>
                    <a:pt x="582" y="1002"/>
                  </a:lnTo>
                  <a:lnTo>
                    <a:pt x="577" y="994"/>
                  </a:lnTo>
                  <a:lnTo>
                    <a:pt x="550" y="1005"/>
                  </a:lnTo>
                  <a:lnTo>
                    <a:pt x="519" y="996"/>
                  </a:lnTo>
                  <a:lnTo>
                    <a:pt x="483" y="970"/>
                  </a:lnTo>
                  <a:lnTo>
                    <a:pt x="447" y="926"/>
                  </a:lnTo>
                  <a:lnTo>
                    <a:pt x="407" y="868"/>
                  </a:lnTo>
                  <a:lnTo>
                    <a:pt x="366" y="800"/>
                  </a:lnTo>
                  <a:lnTo>
                    <a:pt x="324" y="723"/>
                  </a:lnTo>
                  <a:lnTo>
                    <a:pt x="284" y="637"/>
                  </a:lnTo>
                  <a:lnTo>
                    <a:pt x="242" y="548"/>
                  </a:lnTo>
                  <a:lnTo>
                    <a:pt x="201" y="457"/>
                  </a:lnTo>
                  <a:lnTo>
                    <a:pt x="163" y="367"/>
                  </a:lnTo>
                  <a:lnTo>
                    <a:pt x="127" y="279"/>
                  </a:lnTo>
                  <a:lnTo>
                    <a:pt x="93" y="197"/>
                  </a:lnTo>
                  <a:lnTo>
                    <a:pt x="62" y="124"/>
                  </a:lnTo>
                  <a:lnTo>
                    <a:pt x="36" y="60"/>
                  </a:lnTo>
                  <a:lnTo>
                    <a:pt x="13" y="8"/>
                  </a:lnTo>
                  <a:lnTo>
                    <a:pt x="8" y="13"/>
                  </a:lnTo>
                  <a:lnTo>
                    <a:pt x="11" y="5"/>
                  </a:lnTo>
                  <a:lnTo>
                    <a:pt x="0" y="0"/>
                  </a:lnTo>
                  <a:lnTo>
                    <a:pt x="5" y="1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>
              <a:off x="6394450" y="3917950"/>
              <a:ext cx="38100" cy="20637"/>
            </a:xfrm>
            <a:custGeom>
              <a:avLst/>
              <a:gdLst/>
              <a:ahLst/>
              <a:cxnLst/>
              <a:rect l="0" t="0" r="0" b="0"/>
              <a:pathLst>
                <a:path w="72" h="38" extrusionOk="0">
                  <a:moveTo>
                    <a:pt x="72" y="33"/>
                  </a:moveTo>
                  <a:lnTo>
                    <a:pt x="70" y="31"/>
                  </a:lnTo>
                  <a:lnTo>
                    <a:pt x="62" y="27"/>
                  </a:lnTo>
                  <a:lnTo>
                    <a:pt x="53" y="23"/>
                  </a:lnTo>
                  <a:lnTo>
                    <a:pt x="46" y="19"/>
                  </a:lnTo>
                  <a:lnTo>
                    <a:pt x="37" y="16"/>
                  </a:lnTo>
                  <a:lnTo>
                    <a:pt x="28" y="12"/>
                  </a:lnTo>
                  <a:lnTo>
                    <a:pt x="19" y="8"/>
                  </a:lnTo>
                  <a:lnTo>
                    <a:pt x="11" y="4"/>
                  </a:lnTo>
                  <a:lnTo>
                    <a:pt x="3" y="0"/>
                  </a:lnTo>
                  <a:lnTo>
                    <a:pt x="0" y="8"/>
                  </a:lnTo>
                  <a:lnTo>
                    <a:pt x="9" y="12"/>
                  </a:lnTo>
                  <a:lnTo>
                    <a:pt x="16" y="16"/>
                  </a:lnTo>
                  <a:lnTo>
                    <a:pt x="25" y="19"/>
                  </a:lnTo>
                  <a:lnTo>
                    <a:pt x="34" y="23"/>
                  </a:lnTo>
                  <a:lnTo>
                    <a:pt x="43" y="27"/>
                  </a:lnTo>
                  <a:lnTo>
                    <a:pt x="51" y="31"/>
                  </a:lnTo>
                  <a:lnTo>
                    <a:pt x="59" y="35"/>
                  </a:lnTo>
                  <a:lnTo>
                    <a:pt x="67" y="38"/>
                  </a:lnTo>
                  <a:lnTo>
                    <a:pt x="64" y="36"/>
                  </a:lnTo>
                  <a:lnTo>
                    <a:pt x="72" y="33"/>
                  </a:lnTo>
                  <a:lnTo>
                    <a:pt x="72" y="32"/>
                  </a:lnTo>
                  <a:lnTo>
                    <a:pt x="70" y="31"/>
                  </a:lnTo>
                  <a:lnTo>
                    <a:pt x="7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6096000" y="4381500"/>
              <a:ext cx="414336" cy="657223"/>
            </a:xfrm>
            <a:custGeom>
              <a:avLst/>
              <a:gdLst/>
              <a:ahLst/>
              <a:cxnLst/>
              <a:rect l="0" t="0" r="0" b="0"/>
              <a:pathLst>
                <a:path w="782" h="1243" extrusionOk="0">
                  <a:moveTo>
                    <a:pt x="514" y="148"/>
                  </a:moveTo>
                  <a:lnTo>
                    <a:pt x="463" y="217"/>
                  </a:lnTo>
                  <a:lnTo>
                    <a:pt x="413" y="282"/>
                  </a:lnTo>
                  <a:lnTo>
                    <a:pt x="367" y="341"/>
                  </a:lnTo>
                  <a:lnTo>
                    <a:pt x="324" y="395"/>
                  </a:lnTo>
                  <a:lnTo>
                    <a:pt x="283" y="446"/>
                  </a:lnTo>
                  <a:lnTo>
                    <a:pt x="245" y="493"/>
                  </a:lnTo>
                  <a:lnTo>
                    <a:pt x="211" y="538"/>
                  </a:lnTo>
                  <a:lnTo>
                    <a:pt x="178" y="581"/>
                  </a:lnTo>
                  <a:lnTo>
                    <a:pt x="149" y="623"/>
                  </a:lnTo>
                  <a:lnTo>
                    <a:pt x="121" y="664"/>
                  </a:lnTo>
                  <a:lnTo>
                    <a:pt x="96" y="707"/>
                  </a:lnTo>
                  <a:lnTo>
                    <a:pt x="73" y="750"/>
                  </a:lnTo>
                  <a:lnTo>
                    <a:pt x="52" y="794"/>
                  </a:lnTo>
                  <a:lnTo>
                    <a:pt x="33" y="841"/>
                  </a:lnTo>
                  <a:lnTo>
                    <a:pt x="15" y="892"/>
                  </a:lnTo>
                  <a:lnTo>
                    <a:pt x="0" y="946"/>
                  </a:lnTo>
                  <a:lnTo>
                    <a:pt x="25" y="957"/>
                  </a:lnTo>
                  <a:lnTo>
                    <a:pt x="49" y="971"/>
                  </a:lnTo>
                  <a:lnTo>
                    <a:pt x="75" y="988"/>
                  </a:lnTo>
                  <a:lnTo>
                    <a:pt x="100" y="1007"/>
                  </a:lnTo>
                  <a:lnTo>
                    <a:pt x="124" y="1027"/>
                  </a:lnTo>
                  <a:lnTo>
                    <a:pt x="149" y="1049"/>
                  </a:lnTo>
                  <a:lnTo>
                    <a:pt x="173" y="1071"/>
                  </a:lnTo>
                  <a:lnTo>
                    <a:pt x="198" y="1094"/>
                  </a:lnTo>
                  <a:lnTo>
                    <a:pt x="222" y="1118"/>
                  </a:lnTo>
                  <a:lnTo>
                    <a:pt x="248" y="1139"/>
                  </a:lnTo>
                  <a:lnTo>
                    <a:pt x="272" y="1162"/>
                  </a:lnTo>
                  <a:lnTo>
                    <a:pt x="297" y="1182"/>
                  </a:lnTo>
                  <a:lnTo>
                    <a:pt x="321" y="1201"/>
                  </a:lnTo>
                  <a:lnTo>
                    <a:pt x="346" y="1217"/>
                  </a:lnTo>
                  <a:lnTo>
                    <a:pt x="370" y="1231"/>
                  </a:lnTo>
                  <a:lnTo>
                    <a:pt x="396" y="1243"/>
                  </a:lnTo>
                  <a:lnTo>
                    <a:pt x="417" y="1234"/>
                  </a:lnTo>
                  <a:lnTo>
                    <a:pt x="439" y="1224"/>
                  </a:lnTo>
                  <a:lnTo>
                    <a:pt x="463" y="1212"/>
                  </a:lnTo>
                  <a:lnTo>
                    <a:pt x="487" y="1201"/>
                  </a:lnTo>
                  <a:lnTo>
                    <a:pt x="512" y="1187"/>
                  </a:lnTo>
                  <a:lnTo>
                    <a:pt x="537" y="1174"/>
                  </a:lnTo>
                  <a:lnTo>
                    <a:pt x="564" y="1161"/>
                  </a:lnTo>
                  <a:lnTo>
                    <a:pt x="589" y="1145"/>
                  </a:lnTo>
                  <a:lnTo>
                    <a:pt x="616" y="1131"/>
                  </a:lnTo>
                  <a:lnTo>
                    <a:pt x="642" y="1118"/>
                  </a:lnTo>
                  <a:lnTo>
                    <a:pt x="667" y="1105"/>
                  </a:lnTo>
                  <a:lnTo>
                    <a:pt x="693" y="1091"/>
                  </a:lnTo>
                  <a:lnTo>
                    <a:pt x="717" y="1080"/>
                  </a:lnTo>
                  <a:lnTo>
                    <a:pt x="739" y="1068"/>
                  </a:lnTo>
                  <a:lnTo>
                    <a:pt x="762" y="1058"/>
                  </a:lnTo>
                  <a:lnTo>
                    <a:pt x="782" y="1049"/>
                  </a:lnTo>
                  <a:lnTo>
                    <a:pt x="766" y="1033"/>
                  </a:lnTo>
                  <a:lnTo>
                    <a:pt x="747" y="1015"/>
                  </a:lnTo>
                  <a:lnTo>
                    <a:pt x="728" y="996"/>
                  </a:lnTo>
                  <a:lnTo>
                    <a:pt x="708" y="976"/>
                  </a:lnTo>
                  <a:lnTo>
                    <a:pt x="686" y="955"/>
                  </a:lnTo>
                  <a:lnTo>
                    <a:pt x="664" y="933"/>
                  </a:lnTo>
                  <a:lnTo>
                    <a:pt x="642" y="911"/>
                  </a:lnTo>
                  <a:lnTo>
                    <a:pt x="619" y="888"/>
                  </a:lnTo>
                  <a:lnTo>
                    <a:pt x="597" y="865"/>
                  </a:lnTo>
                  <a:lnTo>
                    <a:pt x="574" y="842"/>
                  </a:lnTo>
                  <a:lnTo>
                    <a:pt x="552" y="821"/>
                  </a:lnTo>
                  <a:lnTo>
                    <a:pt x="531" y="799"/>
                  </a:lnTo>
                  <a:lnTo>
                    <a:pt x="511" y="779"/>
                  </a:lnTo>
                  <a:lnTo>
                    <a:pt x="490" y="760"/>
                  </a:lnTo>
                  <a:lnTo>
                    <a:pt x="473" y="743"/>
                  </a:lnTo>
                  <a:lnTo>
                    <a:pt x="455" y="726"/>
                  </a:lnTo>
                  <a:lnTo>
                    <a:pt x="477" y="683"/>
                  </a:lnTo>
                  <a:lnTo>
                    <a:pt x="498" y="647"/>
                  </a:lnTo>
                  <a:lnTo>
                    <a:pt x="520" y="616"/>
                  </a:lnTo>
                  <a:lnTo>
                    <a:pt x="542" y="587"/>
                  </a:lnTo>
                  <a:lnTo>
                    <a:pt x="565" y="560"/>
                  </a:lnTo>
                  <a:lnTo>
                    <a:pt x="587" y="528"/>
                  </a:lnTo>
                  <a:lnTo>
                    <a:pt x="608" y="493"/>
                  </a:lnTo>
                  <a:lnTo>
                    <a:pt x="629" y="449"/>
                  </a:lnTo>
                  <a:lnTo>
                    <a:pt x="654" y="409"/>
                  </a:lnTo>
                  <a:lnTo>
                    <a:pt x="676" y="364"/>
                  </a:lnTo>
                  <a:lnTo>
                    <a:pt x="700" y="316"/>
                  </a:lnTo>
                  <a:lnTo>
                    <a:pt x="722" y="265"/>
                  </a:lnTo>
                  <a:lnTo>
                    <a:pt x="741" y="214"/>
                  </a:lnTo>
                  <a:lnTo>
                    <a:pt x="756" y="164"/>
                  </a:lnTo>
                  <a:lnTo>
                    <a:pt x="767" y="119"/>
                  </a:lnTo>
                  <a:lnTo>
                    <a:pt x="772" y="77"/>
                  </a:lnTo>
                  <a:lnTo>
                    <a:pt x="772" y="43"/>
                  </a:lnTo>
                  <a:lnTo>
                    <a:pt x="765" y="18"/>
                  </a:lnTo>
                  <a:lnTo>
                    <a:pt x="748" y="3"/>
                  </a:lnTo>
                  <a:lnTo>
                    <a:pt x="723" y="0"/>
                  </a:lnTo>
                  <a:lnTo>
                    <a:pt x="689" y="12"/>
                  </a:lnTo>
                  <a:lnTo>
                    <a:pt x="642" y="39"/>
                  </a:lnTo>
                  <a:lnTo>
                    <a:pt x="585" y="84"/>
                  </a:lnTo>
                  <a:lnTo>
                    <a:pt x="514" y="148"/>
                  </a:lnTo>
                  <a:close/>
                </a:path>
              </a:pathLst>
            </a:custGeom>
            <a:solidFill>
              <a:srgbClr val="D8DDE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6092825" y="4457700"/>
              <a:ext cx="277812" cy="425450"/>
            </a:xfrm>
            <a:custGeom>
              <a:avLst/>
              <a:gdLst/>
              <a:ahLst/>
              <a:cxnLst/>
              <a:rect l="0" t="0" r="0" b="0"/>
              <a:pathLst>
                <a:path w="523" h="804" extrusionOk="0">
                  <a:moveTo>
                    <a:pt x="6" y="796"/>
                  </a:moveTo>
                  <a:lnTo>
                    <a:pt x="9" y="801"/>
                  </a:lnTo>
                  <a:lnTo>
                    <a:pt x="24" y="747"/>
                  </a:lnTo>
                  <a:lnTo>
                    <a:pt x="42" y="696"/>
                  </a:lnTo>
                  <a:lnTo>
                    <a:pt x="61" y="650"/>
                  </a:lnTo>
                  <a:lnTo>
                    <a:pt x="82" y="605"/>
                  </a:lnTo>
                  <a:lnTo>
                    <a:pt x="105" y="563"/>
                  </a:lnTo>
                  <a:lnTo>
                    <a:pt x="130" y="521"/>
                  </a:lnTo>
                  <a:lnTo>
                    <a:pt x="158" y="479"/>
                  </a:lnTo>
                  <a:lnTo>
                    <a:pt x="187" y="438"/>
                  </a:lnTo>
                  <a:lnTo>
                    <a:pt x="220" y="395"/>
                  </a:lnTo>
                  <a:lnTo>
                    <a:pt x="254" y="349"/>
                  </a:lnTo>
                  <a:lnTo>
                    <a:pt x="292" y="303"/>
                  </a:lnTo>
                  <a:lnTo>
                    <a:pt x="332" y="252"/>
                  </a:lnTo>
                  <a:lnTo>
                    <a:pt x="375" y="198"/>
                  </a:lnTo>
                  <a:lnTo>
                    <a:pt x="422" y="138"/>
                  </a:lnTo>
                  <a:lnTo>
                    <a:pt x="471" y="74"/>
                  </a:lnTo>
                  <a:lnTo>
                    <a:pt x="523" y="5"/>
                  </a:lnTo>
                  <a:lnTo>
                    <a:pt x="516" y="0"/>
                  </a:lnTo>
                  <a:lnTo>
                    <a:pt x="464" y="69"/>
                  </a:lnTo>
                  <a:lnTo>
                    <a:pt x="415" y="133"/>
                  </a:lnTo>
                  <a:lnTo>
                    <a:pt x="368" y="193"/>
                  </a:lnTo>
                  <a:lnTo>
                    <a:pt x="325" y="247"/>
                  </a:lnTo>
                  <a:lnTo>
                    <a:pt x="284" y="297"/>
                  </a:lnTo>
                  <a:lnTo>
                    <a:pt x="246" y="344"/>
                  </a:lnTo>
                  <a:lnTo>
                    <a:pt x="212" y="390"/>
                  </a:lnTo>
                  <a:lnTo>
                    <a:pt x="179" y="433"/>
                  </a:lnTo>
                  <a:lnTo>
                    <a:pt x="150" y="474"/>
                  </a:lnTo>
                  <a:lnTo>
                    <a:pt x="123" y="516"/>
                  </a:lnTo>
                  <a:lnTo>
                    <a:pt x="97" y="560"/>
                  </a:lnTo>
                  <a:lnTo>
                    <a:pt x="75" y="603"/>
                  </a:lnTo>
                  <a:lnTo>
                    <a:pt x="53" y="647"/>
                  </a:lnTo>
                  <a:lnTo>
                    <a:pt x="34" y="694"/>
                  </a:lnTo>
                  <a:lnTo>
                    <a:pt x="16" y="744"/>
                  </a:lnTo>
                  <a:lnTo>
                    <a:pt x="1" y="799"/>
                  </a:lnTo>
                  <a:lnTo>
                    <a:pt x="4" y="804"/>
                  </a:lnTo>
                  <a:lnTo>
                    <a:pt x="1" y="799"/>
                  </a:lnTo>
                  <a:lnTo>
                    <a:pt x="0" y="802"/>
                  </a:lnTo>
                  <a:lnTo>
                    <a:pt x="4" y="804"/>
                  </a:lnTo>
                  <a:lnTo>
                    <a:pt x="6" y="7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6096000" y="4879975"/>
              <a:ext cx="209549" cy="161925"/>
            </a:xfrm>
            <a:custGeom>
              <a:avLst/>
              <a:gdLst/>
              <a:ahLst/>
              <a:cxnLst/>
              <a:rect l="0" t="0" r="0" b="0"/>
              <a:pathLst>
                <a:path w="398" h="306" extrusionOk="0">
                  <a:moveTo>
                    <a:pt x="395" y="297"/>
                  </a:moveTo>
                  <a:lnTo>
                    <a:pt x="398" y="297"/>
                  </a:lnTo>
                  <a:lnTo>
                    <a:pt x="373" y="285"/>
                  </a:lnTo>
                  <a:lnTo>
                    <a:pt x="350" y="272"/>
                  </a:lnTo>
                  <a:lnTo>
                    <a:pt x="325" y="255"/>
                  </a:lnTo>
                  <a:lnTo>
                    <a:pt x="301" y="236"/>
                  </a:lnTo>
                  <a:lnTo>
                    <a:pt x="275" y="216"/>
                  </a:lnTo>
                  <a:lnTo>
                    <a:pt x="251" y="195"/>
                  </a:lnTo>
                  <a:lnTo>
                    <a:pt x="226" y="173"/>
                  </a:lnTo>
                  <a:lnTo>
                    <a:pt x="202" y="149"/>
                  </a:lnTo>
                  <a:lnTo>
                    <a:pt x="177" y="126"/>
                  </a:lnTo>
                  <a:lnTo>
                    <a:pt x="153" y="105"/>
                  </a:lnTo>
                  <a:lnTo>
                    <a:pt x="127" y="81"/>
                  </a:lnTo>
                  <a:lnTo>
                    <a:pt x="103" y="61"/>
                  </a:lnTo>
                  <a:lnTo>
                    <a:pt x="78" y="42"/>
                  </a:lnTo>
                  <a:lnTo>
                    <a:pt x="53" y="25"/>
                  </a:lnTo>
                  <a:lnTo>
                    <a:pt x="28" y="11"/>
                  </a:lnTo>
                  <a:lnTo>
                    <a:pt x="2" y="0"/>
                  </a:lnTo>
                  <a:lnTo>
                    <a:pt x="0" y="8"/>
                  </a:lnTo>
                  <a:lnTo>
                    <a:pt x="25" y="19"/>
                  </a:lnTo>
                  <a:lnTo>
                    <a:pt x="48" y="33"/>
                  </a:lnTo>
                  <a:lnTo>
                    <a:pt x="73" y="49"/>
                  </a:lnTo>
                  <a:lnTo>
                    <a:pt x="98" y="68"/>
                  </a:lnTo>
                  <a:lnTo>
                    <a:pt x="122" y="89"/>
                  </a:lnTo>
                  <a:lnTo>
                    <a:pt x="148" y="110"/>
                  </a:lnTo>
                  <a:lnTo>
                    <a:pt x="172" y="131"/>
                  </a:lnTo>
                  <a:lnTo>
                    <a:pt x="197" y="154"/>
                  </a:lnTo>
                  <a:lnTo>
                    <a:pt x="221" y="178"/>
                  </a:lnTo>
                  <a:lnTo>
                    <a:pt x="246" y="200"/>
                  </a:lnTo>
                  <a:lnTo>
                    <a:pt x="270" y="224"/>
                  </a:lnTo>
                  <a:lnTo>
                    <a:pt x="296" y="244"/>
                  </a:lnTo>
                  <a:lnTo>
                    <a:pt x="320" y="263"/>
                  </a:lnTo>
                  <a:lnTo>
                    <a:pt x="345" y="279"/>
                  </a:lnTo>
                  <a:lnTo>
                    <a:pt x="370" y="293"/>
                  </a:lnTo>
                  <a:lnTo>
                    <a:pt x="395" y="304"/>
                  </a:lnTo>
                  <a:lnTo>
                    <a:pt x="398" y="304"/>
                  </a:lnTo>
                  <a:lnTo>
                    <a:pt x="395" y="304"/>
                  </a:lnTo>
                  <a:lnTo>
                    <a:pt x="397" y="306"/>
                  </a:lnTo>
                  <a:lnTo>
                    <a:pt x="398" y="304"/>
                  </a:lnTo>
                  <a:lnTo>
                    <a:pt x="395" y="2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6303962" y="4933950"/>
              <a:ext cx="211136" cy="106362"/>
            </a:xfrm>
            <a:custGeom>
              <a:avLst/>
              <a:gdLst/>
              <a:ahLst/>
              <a:cxnLst/>
              <a:rect l="0" t="0" r="0" b="0"/>
              <a:pathLst>
                <a:path w="397" h="200" extrusionOk="0">
                  <a:moveTo>
                    <a:pt x="386" y="6"/>
                  </a:moveTo>
                  <a:lnTo>
                    <a:pt x="387" y="0"/>
                  </a:lnTo>
                  <a:lnTo>
                    <a:pt x="367" y="8"/>
                  </a:lnTo>
                  <a:lnTo>
                    <a:pt x="344" y="19"/>
                  </a:lnTo>
                  <a:lnTo>
                    <a:pt x="321" y="30"/>
                  </a:lnTo>
                  <a:lnTo>
                    <a:pt x="297" y="41"/>
                  </a:lnTo>
                  <a:lnTo>
                    <a:pt x="272" y="55"/>
                  </a:lnTo>
                  <a:lnTo>
                    <a:pt x="247" y="68"/>
                  </a:lnTo>
                  <a:lnTo>
                    <a:pt x="220" y="82"/>
                  </a:lnTo>
                  <a:lnTo>
                    <a:pt x="194" y="96"/>
                  </a:lnTo>
                  <a:lnTo>
                    <a:pt x="168" y="111"/>
                  </a:lnTo>
                  <a:lnTo>
                    <a:pt x="142" y="125"/>
                  </a:lnTo>
                  <a:lnTo>
                    <a:pt x="117" y="137"/>
                  </a:lnTo>
                  <a:lnTo>
                    <a:pt x="91" y="151"/>
                  </a:lnTo>
                  <a:lnTo>
                    <a:pt x="67" y="163"/>
                  </a:lnTo>
                  <a:lnTo>
                    <a:pt x="43" y="174"/>
                  </a:lnTo>
                  <a:lnTo>
                    <a:pt x="22" y="184"/>
                  </a:lnTo>
                  <a:lnTo>
                    <a:pt x="0" y="193"/>
                  </a:lnTo>
                  <a:lnTo>
                    <a:pt x="3" y="200"/>
                  </a:lnTo>
                  <a:lnTo>
                    <a:pt x="24" y="192"/>
                  </a:lnTo>
                  <a:lnTo>
                    <a:pt x="46" y="181"/>
                  </a:lnTo>
                  <a:lnTo>
                    <a:pt x="70" y="170"/>
                  </a:lnTo>
                  <a:lnTo>
                    <a:pt x="94" y="159"/>
                  </a:lnTo>
                  <a:lnTo>
                    <a:pt x="119" y="145"/>
                  </a:lnTo>
                  <a:lnTo>
                    <a:pt x="144" y="132"/>
                  </a:lnTo>
                  <a:lnTo>
                    <a:pt x="171" y="118"/>
                  </a:lnTo>
                  <a:lnTo>
                    <a:pt x="196" y="103"/>
                  </a:lnTo>
                  <a:lnTo>
                    <a:pt x="223" y="89"/>
                  </a:lnTo>
                  <a:lnTo>
                    <a:pt x="249" y="75"/>
                  </a:lnTo>
                  <a:lnTo>
                    <a:pt x="275" y="63"/>
                  </a:lnTo>
                  <a:lnTo>
                    <a:pt x="300" y="49"/>
                  </a:lnTo>
                  <a:lnTo>
                    <a:pt x="324" y="38"/>
                  </a:lnTo>
                  <a:lnTo>
                    <a:pt x="347" y="26"/>
                  </a:lnTo>
                  <a:lnTo>
                    <a:pt x="369" y="16"/>
                  </a:lnTo>
                  <a:lnTo>
                    <a:pt x="390" y="7"/>
                  </a:lnTo>
                  <a:lnTo>
                    <a:pt x="391" y="1"/>
                  </a:lnTo>
                  <a:lnTo>
                    <a:pt x="390" y="7"/>
                  </a:lnTo>
                  <a:lnTo>
                    <a:pt x="397" y="5"/>
                  </a:lnTo>
                  <a:lnTo>
                    <a:pt x="391" y="1"/>
                  </a:lnTo>
                  <a:lnTo>
                    <a:pt x="38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>
              <a:off x="6334125" y="4764087"/>
              <a:ext cx="177800" cy="173037"/>
            </a:xfrm>
            <a:custGeom>
              <a:avLst/>
              <a:gdLst/>
              <a:ahLst/>
              <a:cxnLst/>
              <a:rect l="0" t="0" r="0" b="0"/>
              <a:pathLst>
                <a:path w="335" h="328" extrusionOk="0">
                  <a:moveTo>
                    <a:pt x="1" y="1"/>
                  </a:moveTo>
                  <a:lnTo>
                    <a:pt x="3" y="5"/>
                  </a:lnTo>
                  <a:lnTo>
                    <a:pt x="20" y="21"/>
                  </a:lnTo>
                  <a:lnTo>
                    <a:pt x="38" y="39"/>
                  </a:lnTo>
                  <a:lnTo>
                    <a:pt x="58" y="58"/>
                  </a:lnTo>
                  <a:lnTo>
                    <a:pt x="78" y="78"/>
                  </a:lnTo>
                  <a:lnTo>
                    <a:pt x="100" y="99"/>
                  </a:lnTo>
                  <a:lnTo>
                    <a:pt x="121" y="121"/>
                  </a:lnTo>
                  <a:lnTo>
                    <a:pt x="144" y="144"/>
                  </a:lnTo>
                  <a:lnTo>
                    <a:pt x="167" y="166"/>
                  </a:lnTo>
                  <a:lnTo>
                    <a:pt x="190" y="189"/>
                  </a:lnTo>
                  <a:lnTo>
                    <a:pt x="211" y="212"/>
                  </a:lnTo>
                  <a:lnTo>
                    <a:pt x="234" y="233"/>
                  </a:lnTo>
                  <a:lnTo>
                    <a:pt x="255" y="255"/>
                  </a:lnTo>
                  <a:lnTo>
                    <a:pt x="276" y="275"/>
                  </a:lnTo>
                  <a:lnTo>
                    <a:pt x="295" y="294"/>
                  </a:lnTo>
                  <a:lnTo>
                    <a:pt x="313" y="312"/>
                  </a:lnTo>
                  <a:lnTo>
                    <a:pt x="330" y="328"/>
                  </a:lnTo>
                  <a:lnTo>
                    <a:pt x="335" y="323"/>
                  </a:lnTo>
                  <a:lnTo>
                    <a:pt x="319" y="307"/>
                  </a:lnTo>
                  <a:lnTo>
                    <a:pt x="300" y="289"/>
                  </a:lnTo>
                  <a:lnTo>
                    <a:pt x="281" y="270"/>
                  </a:lnTo>
                  <a:lnTo>
                    <a:pt x="260" y="250"/>
                  </a:lnTo>
                  <a:lnTo>
                    <a:pt x="239" y="228"/>
                  </a:lnTo>
                  <a:lnTo>
                    <a:pt x="216" y="207"/>
                  </a:lnTo>
                  <a:lnTo>
                    <a:pt x="195" y="184"/>
                  </a:lnTo>
                  <a:lnTo>
                    <a:pt x="172" y="161"/>
                  </a:lnTo>
                  <a:lnTo>
                    <a:pt x="149" y="139"/>
                  </a:lnTo>
                  <a:lnTo>
                    <a:pt x="126" y="116"/>
                  </a:lnTo>
                  <a:lnTo>
                    <a:pt x="105" y="94"/>
                  </a:lnTo>
                  <a:lnTo>
                    <a:pt x="83" y="73"/>
                  </a:lnTo>
                  <a:lnTo>
                    <a:pt x="63" y="53"/>
                  </a:lnTo>
                  <a:lnTo>
                    <a:pt x="43" y="34"/>
                  </a:lnTo>
                  <a:lnTo>
                    <a:pt x="25" y="16"/>
                  </a:lnTo>
                  <a:lnTo>
                    <a:pt x="8" y="0"/>
                  </a:lnTo>
                  <a:lnTo>
                    <a:pt x="9" y="4"/>
                  </a:lnTo>
                  <a:lnTo>
                    <a:pt x="1" y="1"/>
                  </a:lnTo>
                  <a:lnTo>
                    <a:pt x="0" y="2"/>
                  </a:lnTo>
                  <a:lnTo>
                    <a:pt x="3" y="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6334125" y="4616450"/>
              <a:ext cx="96837" cy="149225"/>
            </a:xfrm>
            <a:custGeom>
              <a:avLst/>
              <a:gdLst/>
              <a:ahLst/>
              <a:cxnLst/>
              <a:rect l="0" t="0" r="0" b="0"/>
              <a:pathLst>
                <a:path w="182" h="282" extrusionOk="0">
                  <a:moveTo>
                    <a:pt x="175" y="0"/>
                  </a:moveTo>
                  <a:lnTo>
                    <a:pt x="175" y="1"/>
                  </a:lnTo>
                  <a:lnTo>
                    <a:pt x="153" y="45"/>
                  </a:lnTo>
                  <a:lnTo>
                    <a:pt x="132" y="80"/>
                  </a:lnTo>
                  <a:lnTo>
                    <a:pt x="110" y="111"/>
                  </a:lnTo>
                  <a:lnTo>
                    <a:pt x="87" y="139"/>
                  </a:lnTo>
                  <a:lnTo>
                    <a:pt x="65" y="168"/>
                  </a:lnTo>
                  <a:lnTo>
                    <a:pt x="43" y="198"/>
                  </a:lnTo>
                  <a:lnTo>
                    <a:pt x="22" y="236"/>
                  </a:lnTo>
                  <a:lnTo>
                    <a:pt x="0" y="279"/>
                  </a:lnTo>
                  <a:lnTo>
                    <a:pt x="8" y="282"/>
                  </a:lnTo>
                  <a:lnTo>
                    <a:pt x="29" y="239"/>
                  </a:lnTo>
                  <a:lnTo>
                    <a:pt x="51" y="203"/>
                  </a:lnTo>
                  <a:lnTo>
                    <a:pt x="72" y="173"/>
                  </a:lnTo>
                  <a:lnTo>
                    <a:pt x="95" y="144"/>
                  </a:lnTo>
                  <a:lnTo>
                    <a:pt x="118" y="116"/>
                  </a:lnTo>
                  <a:lnTo>
                    <a:pt x="139" y="85"/>
                  </a:lnTo>
                  <a:lnTo>
                    <a:pt x="161" y="48"/>
                  </a:lnTo>
                  <a:lnTo>
                    <a:pt x="182" y="4"/>
                  </a:lnTo>
                  <a:lnTo>
                    <a:pt x="182" y="5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Shape 574"/>
            <p:cNvSpPr/>
            <p:nvPr/>
          </p:nvSpPr>
          <p:spPr>
            <a:xfrm>
              <a:off x="6365875" y="4379912"/>
              <a:ext cx="141286" cy="239712"/>
            </a:xfrm>
            <a:custGeom>
              <a:avLst/>
              <a:gdLst/>
              <a:ahLst/>
              <a:cxnLst/>
              <a:rect l="0" t="0" r="0" b="0"/>
              <a:pathLst>
                <a:path w="265" h="454" extrusionOk="0">
                  <a:moveTo>
                    <a:pt x="7" y="154"/>
                  </a:moveTo>
                  <a:lnTo>
                    <a:pt x="6" y="154"/>
                  </a:lnTo>
                  <a:lnTo>
                    <a:pt x="77" y="90"/>
                  </a:lnTo>
                  <a:lnTo>
                    <a:pt x="134" y="46"/>
                  </a:lnTo>
                  <a:lnTo>
                    <a:pt x="179" y="18"/>
                  </a:lnTo>
                  <a:lnTo>
                    <a:pt x="212" y="7"/>
                  </a:lnTo>
                  <a:lnTo>
                    <a:pt x="236" y="10"/>
                  </a:lnTo>
                  <a:lnTo>
                    <a:pt x="250" y="24"/>
                  </a:lnTo>
                  <a:lnTo>
                    <a:pt x="258" y="46"/>
                  </a:lnTo>
                  <a:lnTo>
                    <a:pt x="258" y="80"/>
                  </a:lnTo>
                  <a:lnTo>
                    <a:pt x="252" y="122"/>
                  </a:lnTo>
                  <a:lnTo>
                    <a:pt x="241" y="166"/>
                  </a:lnTo>
                  <a:lnTo>
                    <a:pt x="226" y="215"/>
                  </a:lnTo>
                  <a:lnTo>
                    <a:pt x="207" y="267"/>
                  </a:lnTo>
                  <a:lnTo>
                    <a:pt x="185" y="318"/>
                  </a:lnTo>
                  <a:lnTo>
                    <a:pt x="161" y="366"/>
                  </a:lnTo>
                  <a:lnTo>
                    <a:pt x="139" y="411"/>
                  </a:lnTo>
                  <a:lnTo>
                    <a:pt x="115" y="449"/>
                  </a:lnTo>
                  <a:lnTo>
                    <a:pt x="122" y="454"/>
                  </a:lnTo>
                  <a:lnTo>
                    <a:pt x="146" y="414"/>
                  </a:lnTo>
                  <a:lnTo>
                    <a:pt x="169" y="368"/>
                  </a:lnTo>
                  <a:lnTo>
                    <a:pt x="193" y="320"/>
                  </a:lnTo>
                  <a:lnTo>
                    <a:pt x="215" y="270"/>
                  </a:lnTo>
                  <a:lnTo>
                    <a:pt x="234" y="218"/>
                  </a:lnTo>
                  <a:lnTo>
                    <a:pt x="249" y="169"/>
                  </a:lnTo>
                  <a:lnTo>
                    <a:pt x="260" y="122"/>
                  </a:lnTo>
                  <a:lnTo>
                    <a:pt x="265" y="80"/>
                  </a:lnTo>
                  <a:lnTo>
                    <a:pt x="265" y="46"/>
                  </a:lnTo>
                  <a:lnTo>
                    <a:pt x="258" y="18"/>
                  </a:lnTo>
                  <a:lnTo>
                    <a:pt x="239" y="2"/>
                  </a:lnTo>
                  <a:lnTo>
                    <a:pt x="212" y="0"/>
                  </a:lnTo>
                  <a:lnTo>
                    <a:pt x="177" y="11"/>
                  </a:lnTo>
                  <a:lnTo>
                    <a:pt x="129" y="39"/>
                  </a:lnTo>
                  <a:lnTo>
                    <a:pt x="72" y="83"/>
                  </a:lnTo>
                  <a:lnTo>
                    <a:pt x="1" y="149"/>
                  </a:lnTo>
                  <a:lnTo>
                    <a:pt x="0" y="149"/>
                  </a:lnTo>
                  <a:lnTo>
                    <a:pt x="7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Shape 575"/>
            <p:cNvSpPr/>
            <p:nvPr/>
          </p:nvSpPr>
          <p:spPr>
            <a:xfrm>
              <a:off x="6307137" y="4906962"/>
              <a:ext cx="198436" cy="134936"/>
            </a:xfrm>
            <a:custGeom>
              <a:avLst/>
              <a:gdLst/>
              <a:ahLst/>
              <a:cxnLst/>
              <a:rect l="0" t="0" r="0" b="0"/>
              <a:pathLst>
                <a:path w="377" h="256" extrusionOk="0">
                  <a:moveTo>
                    <a:pt x="43" y="227"/>
                  </a:moveTo>
                  <a:lnTo>
                    <a:pt x="37" y="230"/>
                  </a:lnTo>
                  <a:lnTo>
                    <a:pt x="31" y="232"/>
                  </a:lnTo>
                  <a:lnTo>
                    <a:pt x="27" y="237"/>
                  </a:lnTo>
                  <a:lnTo>
                    <a:pt x="22" y="241"/>
                  </a:lnTo>
                  <a:lnTo>
                    <a:pt x="17" y="246"/>
                  </a:lnTo>
                  <a:lnTo>
                    <a:pt x="13" y="251"/>
                  </a:lnTo>
                  <a:lnTo>
                    <a:pt x="6" y="254"/>
                  </a:lnTo>
                  <a:lnTo>
                    <a:pt x="0" y="256"/>
                  </a:lnTo>
                  <a:lnTo>
                    <a:pt x="1" y="235"/>
                  </a:lnTo>
                  <a:lnTo>
                    <a:pt x="1" y="213"/>
                  </a:lnTo>
                  <a:lnTo>
                    <a:pt x="3" y="193"/>
                  </a:lnTo>
                  <a:lnTo>
                    <a:pt x="4" y="172"/>
                  </a:lnTo>
                  <a:lnTo>
                    <a:pt x="18" y="143"/>
                  </a:lnTo>
                  <a:lnTo>
                    <a:pt x="32" y="116"/>
                  </a:lnTo>
                  <a:lnTo>
                    <a:pt x="44" y="95"/>
                  </a:lnTo>
                  <a:lnTo>
                    <a:pt x="57" y="74"/>
                  </a:lnTo>
                  <a:lnTo>
                    <a:pt x="68" y="58"/>
                  </a:lnTo>
                  <a:lnTo>
                    <a:pt x="81" y="44"/>
                  </a:lnTo>
                  <a:lnTo>
                    <a:pt x="95" y="31"/>
                  </a:lnTo>
                  <a:lnTo>
                    <a:pt x="110" y="23"/>
                  </a:lnTo>
                  <a:lnTo>
                    <a:pt x="125" y="15"/>
                  </a:lnTo>
                  <a:lnTo>
                    <a:pt x="143" y="9"/>
                  </a:lnTo>
                  <a:lnTo>
                    <a:pt x="163" y="5"/>
                  </a:lnTo>
                  <a:lnTo>
                    <a:pt x="185" y="2"/>
                  </a:lnTo>
                  <a:lnTo>
                    <a:pt x="210" y="1"/>
                  </a:lnTo>
                  <a:lnTo>
                    <a:pt x="239" y="0"/>
                  </a:lnTo>
                  <a:lnTo>
                    <a:pt x="271" y="0"/>
                  </a:lnTo>
                  <a:lnTo>
                    <a:pt x="306" y="1"/>
                  </a:lnTo>
                  <a:lnTo>
                    <a:pt x="315" y="6"/>
                  </a:lnTo>
                  <a:lnTo>
                    <a:pt x="324" y="13"/>
                  </a:lnTo>
                  <a:lnTo>
                    <a:pt x="333" y="18"/>
                  </a:lnTo>
                  <a:lnTo>
                    <a:pt x="341" y="24"/>
                  </a:lnTo>
                  <a:lnTo>
                    <a:pt x="350" y="29"/>
                  </a:lnTo>
                  <a:lnTo>
                    <a:pt x="359" y="35"/>
                  </a:lnTo>
                  <a:lnTo>
                    <a:pt x="368" y="40"/>
                  </a:lnTo>
                  <a:lnTo>
                    <a:pt x="377" y="45"/>
                  </a:lnTo>
                  <a:lnTo>
                    <a:pt x="368" y="43"/>
                  </a:lnTo>
                  <a:lnTo>
                    <a:pt x="360" y="42"/>
                  </a:lnTo>
                  <a:lnTo>
                    <a:pt x="352" y="39"/>
                  </a:lnTo>
                  <a:lnTo>
                    <a:pt x="343" y="37"/>
                  </a:lnTo>
                  <a:lnTo>
                    <a:pt x="334" y="35"/>
                  </a:lnTo>
                  <a:lnTo>
                    <a:pt x="326" y="33"/>
                  </a:lnTo>
                  <a:lnTo>
                    <a:pt x="317" y="30"/>
                  </a:lnTo>
                  <a:lnTo>
                    <a:pt x="310" y="28"/>
                  </a:lnTo>
                  <a:lnTo>
                    <a:pt x="280" y="28"/>
                  </a:lnTo>
                  <a:lnTo>
                    <a:pt x="249" y="28"/>
                  </a:lnTo>
                  <a:lnTo>
                    <a:pt x="223" y="29"/>
                  </a:lnTo>
                  <a:lnTo>
                    <a:pt x="197" y="31"/>
                  </a:lnTo>
                  <a:lnTo>
                    <a:pt x="173" y="34"/>
                  </a:lnTo>
                  <a:lnTo>
                    <a:pt x="151" y="39"/>
                  </a:lnTo>
                  <a:lnTo>
                    <a:pt x="132" y="45"/>
                  </a:lnTo>
                  <a:lnTo>
                    <a:pt x="113" y="53"/>
                  </a:lnTo>
                  <a:lnTo>
                    <a:pt x="98" y="64"/>
                  </a:lnTo>
                  <a:lnTo>
                    <a:pt x="82" y="77"/>
                  </a:lnTo>
                  <a:lnTo>
                    <a:pt x="71" y="93"/>
                  </a:lnTo>
                  <a:lnTo>
                    <a:pt x="61" y="112"/>
                  </a:lnTo>
                  <a:lnTo>
                    <a:pt x="53" y="135"/>
                  </a:lnTo>
                  <a:lnTo>
                    <a:pt x="48" y="161"/>
                  </a:lnTo>
                  <a:lnTo>
                    <a:pt x="44" y="193"/>
                  </a:lnTo>
                  <a:lnTo>
                    <a:pt x="43" y="227"/>
                  </a:lnTo>
                  <a:close/>
                </a:path>
              </a:pathLst>
            </a:custGeom>
            <a:solidFill>
              <a:srgbClr val="84898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6307137" y="4906962"/>
              <a:ext cx="198436" cy="134936"/>
            </a:xfrm>
            <a:custGeom>
              <a:avLst/>
              <a:gdLst/>
              <a:ahLst/>
              <a:cxnLst/>
              <a:rect l="0" t="0" r="0" b="0"/>
              <a:pathLst>
                <a:path w="377" h="256" extrusionOk="0">
                  <a:moveTo>
                    <a:pt x="43" y="227"/>
                  </a:moveTo>
                  <a:lnTo>
                    <a:pt x="43" y="227"/>
                  </a:lnTo>
                  <a:lnTo>
                    <a:pt x="37" y="230"/>
                  </a:lnTo>
                  <a:lnTo>
                    <a:pt x="31" y="232"/>
                  </a:lnTo>
                  <a:lnTo>
                    <a:pt x="27" y="237"/>
                  </a:lnTo>
                  <a:lnTo>
                    <a:pt x="22" y="241"/>
                  </a:lnTo>
                  <a:lnTo>
                    <a:pt x="17" y="246"/>
                  </a:lnTo>
                  <a:lnTo>
                    <a:pt x="13" y="251"/>
                  </a:lnTo>
                  <a:lnTo>
                    <a:pt x="6" y="254"/>
                  </a:lnTo>
                  <a:lnTo>
                    <a:pt x="0" y="256"/>
                  </a:lnTo>
                  <a:lnTo>
                    <a:pt x="1" y="235"/>
                  </a:lnTo>
                  <a:lnTo>
                    <a:pt x="1" y="213"/>
                  </a:lnTo>
                  <a:lnTo>
                    <a:pt x="3" y="193"/>
                  </a:lnTo>
                  <a:lnTo>
                    <a:pt x="4" y="172"/>
                  </a:lnTo>
                  <a:lnTo>
                    <a:pt x="18" y="143"/>
                  </a:lnTo>
                  <a:lnTo>
                    <a:pt x="32" y="116"/>
                  </a:lnTo>
                  <a:lnTo>
                    <a:pt x="44" y="95"/>
                  </a:lnTo>
                  <a:lnTo>
                    <a:pt x="57" y="74"/>
                  </a:lnTo>
                  <a:lnTo>
                    <a:pt x="68" y="58"/>
                  </a:lnTo>
                  <a:lnTo>
                    <a:pt x="81" y="44"/>
                  </a:lnTo>
                  <a:lnTo>
                    <a:pt x="95" y="31"/>
                  </a:lnTo>
                  <a:lnTo>
                    <a:pt x="110" y="23"/>
                  </a:lnTo>
                  <a:lnTo>
                    <a:pt x="125" y="15"/>
                  </a:lnTo>
                  <a:lnTo>
                    <a:pt x="143" y="9"/>
                  </a:lnTo>
                  <a:lnTo>
                    <a:pt x="163" y="5"/>
                  </a:lnTo>
                  <a:lnTo>
                    <a:pt x="185" y="2"/>
                  </a:lnTo>
                  <a:lnTo>
                    <a:pt x="210" y="1"/>
                  </a:lnTo>
                  <a:lnTo>
                    <a:pt x="239" y="0"/>
                  </a:lnTo>
                  <a:lnTo>
                    <a:pt x="271" y="0"/>
                  </a:lnTo>
                  <a:lnTo>
                    <a:pt x="306" y="1"/>
                  </a:lnTo>
                  <a:lnTo>
                    <a:pt x="315" y="6"/>
                  </a:lnTo>
                  <a:lnTo>
                    <a:pt x="324" y="13"/>
                  </a:lnTo>
                  <a:lnTo>
                    <a:pt x="333" y="18"/>
                  </a:lnTo>
                  <a:lnTo>
                    <a:pt x="341" y="24"/>
                  </a:lnTo>
                  <a:lnTo>
                    <a:pt x="350" y="29"/>
                  </a:lnTo>
                  <a:lnTo>
                    <a:pt x="359" y="35"/>
                  </a:lnTo>
                  <a:lnTo>
                    <a:pt x="368" y="40"/>
                  </a:lnTo>
                  <a:lnTo>
                    <a:pt x="377" y="45"/>
                  </a:lnTo>
                  <a:lnTo>
                    <a:pt x="368" y="43"/>
                  </a:lnTo>
                  <a:lnTo>
                    <a:pt x="360" y="42"/>
                  </a:lnTo>
                  <a:lnTo>
                    <a:pt x="352" y="39"/>
                  </a:lnTo>
                  <a:lnTo>
                    <a:pt x="343" y="37"/>
                  </a:lnTo>
                  <a:lnTo>
                    <a:pt x="334" y="35"/>
                  </a:lnTo>
                  <a:lnTo>
                    <a:pt x="326" y="33"/>
                  </a:lnTo>
                  <a:lnTo>
                    <a:pt x="317" y="30"/>
                  </a:lnTo>
                  <a:lnTo>
                    <a:pt x="310" y="28"/>
                  </a:lnTo>
                  <a:lnTo>
                    <a:pt x="280" y="28"/>
                  </a:lnTo>
                  <a:lnTo>
                    <a:pt x="249" y="28"/>
                  </a:lnTo>
                  <a:lnTo>
                    <a:pt x="223" y="29"/>
                  </a:lnTo>
                  <a:lnTo>
                    <a:pt x="197" y="31"/>
                  </a:lnTo>
                  <a:lnTo>
                    <a:pt x="173" y="34"/>
                  </a:lnTo>
                  <a:lnTo>
                    <a:pt x="151" y="39"/>
                  </a:lnTo>
                  <a:lnTo>
                    <a:pt x="132" y="45"/>
                  </a:lnTo>
                  <a:lnTo>
                    <a:pt x="113" y="53"/>
                  </a:lnTo>
                  <a:lnTo>
                    <a:pt x="98" y="64"/>
                  </a:lnTo>
                  <a:lnTo>
                    <a:pt x="82" y="77"/>
                  </a:lnTo>
                  <a:lnTo>
                    <a:pt x="71" y="93"/>
                  </a:lnTo>
                  <a:lnTo>
                    <a:pt x="61" y="112"/>
                  </a:lnTo>
                  <a:lnTo>
                    <a:pt x="53" y="135"/>
                  </a:lnTo>
                  <a:lnTo>
                    <a:pt x="48" y="161"/>
                  </a:lnTo>
                  <a:lnTo>
                    <a:pt x="44" y="193"/>
                  </a:lnTo>
                  <a:lnTo>
                    <a:pt x="43" y="22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6140450" y="4878387"/>
              <a:ext cx="1757360" cy="782637"/>
            </a:xfrm>
            <a:custGeom>
              <a:avLst/>
              <a:gdLst/>
              <a:ahLst/>
              <a:cxnLst/>
              <a:rect l="0" t="0" r="0" b="0"/>
              <a:pathLst>
                <a:path w="3319" h="1478" extrusionOk="0">
                  <a:moveTo>
                    <a:pt x="0" y="0"/>
                  </a:moveTo>
                  <a:lnTo>
                    <a:pt x="3319" y="1403"/>
                  </a:lnTo>
                  <a:lnTo>
                    <a:pt x="3251" y="1478"/>
                  </a:lnTo>
                  <a:lnTo>
                    <a:pt x="0" y="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605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6140450" y="4876800"/>
              <a:ext cx="1760533" cy="746126"/>
            </a:xfrm>
            <a:custGeom>
              <a:avLst/>
              <a:gdLst/>
              <a:ahLst/>
              <a:cxnLst/>
              <a:rect l="0" t="0" r="0" b="0"/>
              <a:pathLst>
                <a:path w="3329" h="1411" extrusionOk="0">
                  <a:moveTo>
                    <a:pt x="3324" y="1410"/>
                  </a:moveTo>
                  <a:lnTo>
                    <a:pt x="3322" y="1404"/>
                  </a:lnTo>
                  <a:lnTo>
                    <a:pt x="3" y="0"/>
                  </a:lnTo>
                  <a:lnTo>
                    <a:pt x="0" y="7"/>
                  </a:lnTo>
                  <a:lnTo>
                    <a:pt x="3320" y="1411"/>
                  </a:lnTo>
                  <a:lnTo>
                    <a:pt x="3319" y="1405"/>
                  </a:lnTo>
                  <a:lnTo>
                    <a:pt x="3324" y="1410"/>
                  </a:lnTo>
                  <a:lnTo>
                    <a:pt x="3329" y="1406"/>
                  </a:lnTo>
                  <a:lnTo>
                    <a:pt x="3322" y="1404"/>
                  </a:lnTo>
                  <a:lnTo>
                    <a:pt x="3324" y="14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7859711" y="5619750"/>
              <a:ext cx="39686" cy="42862"/>
            </a:xfrm>
            <a:custGeom>
              <a:avLst/>
              <a:gdLst/>
              <a:ahLst/>
              <a:cxnLst/>
              <a:rect l="0" t="0" r="0" b="0"/>
              <a:pathLst>
                <a:path w="74" h="82" extrusionOk="0">
                  <a:moveTo>
                    <a:pt x="2" y="81"/>
                  </a:moveTo>
                  <a:lnTo>
                    <a:pt x="5" y="79"/>
                  </a:lnTo>
                  <a:lnTo>
                    <a:pt x="74" y="5"/>
                  </a:lnTo>
                  <a:lnTo>
                    <a:pt x="69" y="0"/>
                  </a:lnTo>
                  <a:lnTo>
                    <a:pt x="0" y="74"/>
                  </a:lnTo>
                  <a:lnTo>
                    <a:pt x="4" y="73"/>
                  </a:lnTo>
                  <a:lnTo>
                    <a:pt x="2" y="81"/>
                  </a:lnTo>
                  <a:lnTo>
                    <a:pt x="4" y="82"/>
                  </a:lnTo>
                  <a:lnTo>
                    <a:pt x="5" y="79"/>
                  </a:lnTo>
                  <a:lnTo>
                    <a:pt x="2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6138862" y="4935537"/>
              <a:ext cx="1722440" cy="727075"/>
            </a:xfrm>
            <a:custGeom>
              <a:avLst/>
              <a:gdLst/>
              <a:ahLst/>
              <a:cxnLst/>
              <a:rect l="0" t="0" r="0" b="0"/>
              <a:pathLst>
                <a:path w="3257" h="1375" extrusionOk="0">
                  <a:moveTo>
                    <a:pt x="0" y="4"/>
                  </a:moveTo>
                  <a:lnTo>
                    <a:pt x="3" y="7"/>
                  </a:lnTo>
                  <a:lnTo>
                    <a:pt x="3255" y="1375"/>
                  </a:lnTo>
                  <a:lnTo>
                    <a:pt x="3257" y="1367"/>
                  </a:lnTo>
                  <a:lnTo>
                    <a:pt x="6" y="0"/>
                  </a:lnTo>
                  <a:lnTo>
                    <a:pt x="1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6138862" y="4875212"/>
              <a:ext cx="4762" cy="61911"/>
            </a:xfrm>
            <a:custGeom>
              <a:avLst/>
              <a:gdLst/>
              <a:ahLst/>
              <a:cxnLst/>
              <a:rect l="0" t="0" r="0" b="0"/>
              <a:pathLst>
                <a:path w="10" h="118" extrusionOk="0">
                  <a:moveTo>
                    <a:pt x="6" y="3"/>
                  </a:moveTo>
                  <a:lnTo>
                    <a:pt x="0" y="7"/>
                  </a:lnTo>
                  <a:lnTo>
                    <a:pt x="0" y="118"/>
                  </a:lnTo>
                  <a:lnTo>
                    <a:pt x="10" y="118"/>
                  </a:lnTo>
                  <a:lnTo>
                    <a:pt x="10" y="7"/>
                  </a:lnTo>
                  <a:lnTo>
                    <a:pt x="3" y="10"/>
                  </a:lnTo>
                  <a:lnTo>
                    <a:pt x="6" y="3"/>
                  </a:lnTo>
                  <a:lnTo>
                    <a:pt x="1" y="0"/>
                  </a:lnTo>
                  <a:lnTo>
                    <a:pt x="0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6327775" y="3735387"/>
              <a:ext cx="919163" cy="384174"/>
            </a:xfrm>
            <a:custGeom>
              <a:avLst/>
              <a:gdLst/>
              <a:ahLst/>
              <a:cxnLst/>
              <a:rect l="0" t="0" r="0" b="0"/>
              <a:pathLst>
                <a:path w="1735" h="724" extrusionOk="0">
                  <a:moveTo>
                    <a:pt x="0" y="231"/>
                  </a:moveTo>
                  <a:lnTo>
                    <a:pt x="25" y="261"/>
                  </a:lnTo>
                  <a:lnTo>
                    <a:pt x="57" y="290"/>
                  </a:lnTo>
                  <a:lnTo>
                    <a:pt x="94" y="320"/>
                  </a:lnTo>
                  <a:lnTo>
                    <a:pt x="136" y="351"/>
                  </a:lnTo>
                  <a:lnTo>
                    <a:pt x="184" y="381"/>
                  </a:lnTo>
                  <a:lnTo>
                    <a:pt x="236" y="410"/>
                  </a:lnTo>
                  <a:lnTo>
                    <a:pt x="293" y="439"/>
                  </a:lnTo>
                  <a:lnTo>
                    <a:pt x="352" y="468"/>
                  </a:lnTo>
                  <a:lnTo>
                    <a:pt x="415" y="495"/>
                  </a:lnTo>
                  <a:lnTo>
                    <a:pt x="481" y="522"/>
                  </a:lnTo>
                  <a:lnTo>
                    <a:pt x="549" y="548"/>
                  </a:lnTo>
                  <a:lnTo>
                    <a:pt x="619" y="573"/>
                  </a:lnTo>
                  <a:lnTo>
                    <a:pt x="691" y="596"/>
                  </a:lnTo>
                  <a:lnTo>
                    <a:pt x="763" y="617"/>
                  </a:lnTo>
                  <a:lnTo>
                    <a:pt x="836" y="637"/>
                  </a:lnTo>
                  <a:lnTo>
                    <a:pt x="910" y="656"/>
                  </a:lnTo>
                  <a:lnTo>
                    <a:pt x="982" y="673"/>
                  </a:lnTo>
                  <a:lnTo>
                    <a:pt x="1054" y="688"/>
                  </a:lnTo>
                  <a:lnTo>
                    <a:pt x="1125" y="699"/>
                  </a:lnTo>
                  <a:lnTo>
                    <a:pt x="1194" y="709"/>
                  </a:lnTo>
                  <a:lnTo>
                    <a:pt x="1261" y="717"/>
                  </a:lnTo>
                  <a:lnTo>
                    <a:pt x="1326" y="722"/>
                  </a:lnTo>
                  <a:lnTo>
                    <a:pt x="1386" y="724"/>
                  </a:lnTo>
                  <a:lnTo>
                    <a:pt x="1444" y="724"/>
                  </a:lnTo>
                  <a:lnTo>
                    <a:pt x="1499" y="721"/>
                  </a:lnTo>
                  <a:lnTo>
                    <a:pt x="1549" y="714"/>
                  </a:lnTo>
                  <a:lnTo>
                    <a:pt x="1595" y="704"/>
                  </a:lnTo>
                  <a:lnTo>
                    <a:pt x="1634" y="690"/>
                  </a:lnTo>
                  <a:lnTo>
                    <a:pt x="1669" y="674"/>
                  </a:lnTo>
                  <a:lnTo>
                    <a:pt x="1697" y="652"/>
                  </a:lnTo>
                  <a:lnTo>
                    <a:pt x="1720" y="628"/>
                  </a:lnTo>
                  <a:lnTo>
                    <a:pt x="1735" y="599"/>
                  </a:lnTo>
                  <a:lnTo>
                    <a:pt x="987" y="0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FCE5B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6326187" y="3856037"/>
              <a:ext cx="922336" cy="265111"/>
            </a:xfrm>
            <a:custGeom>
              <a:avLst/>
              <a:gdLst/>
              <a:ahLst/>
              <a:cxnLst/>
              <a:rect l="0" t="0" r="0" b="0"/>
              <a:pathLst>
                <a:path w="1744" h="501" extrusionOk="0">
                  <a:moveTo>
                    <a:pt x="1737" y="375"/>
                  </a:moveTo>
                  <a:lnTo>
                    <a:pt x="1735" y="370"/>
                  </a:lnTo>
                  <a:lnTo>
                    <a:pt x="1720" y="398"/>
                  </a:lnTo>
                  <a:lnTo>
                    <a:pt x="1699" y="422"/>
                  </a:lnTo>
                  <a:lnTo>
                    <a:pt x="1671" y="442"/>
                  </a:lnTo>
                  <a:lnTo>
                    <a:pt x="1637" y="459"/>
                  </a:lnTo>
                  <a:lnTo>
                    <a:pt x="1598" y="472"/>
                  </a:lnTo>
                  <a:lnTo>
                    <a:pt x="1553" y="483"/>
                  </a:lnTo>
                  <a:lnTo>
                    <a:pt x="1503" y="489"/>
                  </a:lnTo>
                  <a:lnTo>
                    <a:pt x="1448" y="493"/>
                  </a:lnTo>
                  <a:lnTo>
                    <a:pt x="1390" y="491"/>
                  </a:lnTo>
                  <a:lnTo>
                    <a:pt x="1330" y="490"/>
                  </a:lnTo>
                  <a:lnTo>
                    <a:pt x="1265" y="485"/>
                  </a:lnTo>
                  <a:lnTo>
                    <a:pt x="1198" y="478"/>
                  </a:lnTo>
                  <a:lnTo>
                    <a:pt x="1129" y="467"/>
                  </a:lnTo>
                  <a:lnTo>
                    <a:pt x="1058" y="456"/>
                  </a:lnTo>
                  <a:lnTo>
                    <a:pt x="986" y="441"/>
                  </a:lnTo>
                  <a:lnTo>
                    <a:pt x="914" y="424"/>
                  </a:lnTo>
                  <a:lnTo>
                    <a:pt x="842" y="406"/>
                  </a:lnTo>
                  <a:lnTo>
                    <a:pt x="768" y="385"/>
                  </a:lnTo>
                  <a:lnTo>
                    <a:pt x="696" y="364"/>
                  </a:lnTo>
                  <a:lnTo>
                    <a:pt x="624" y="341"/>
                  </a:lnTo>
                  <a:lnTo>
                    <a:pt x="555" y="316"/>
                  </a:lnTo>
                  <a:lnTo>
                    <a:pt x="486" y="291"/>
                  </a:lnTo>
                  <a:lnTo>
                    <a:pt x="421" y="263"/>
                  </a:lnTo>
                  <a:lnTo>
                    <a:pt x="358" y="236"/>
                  </a:lnTo>
                  <a:lnTo>
                    <a:pt x="298" y="207"/>
                  </a:lnTo>
                  <a:lnTo>
                    <a:pt x="241" y="178"/>
                  </a:lnTo>
                  <a:lnTo>
                    <a:pt x="191" y="149"/>
                  </a:lnTo>
                  <a:lnTo>
                    <a:pt x="143" y="119"/>
                  </a:lnTo>
                  <a:lnTo>
                    <a:pt x="101" y="89"/>
                  </a:lnTo>
                  <a:lnTo>
                    <a:pt x="63" y="58"/>
                  </a:lnTo>
                  <a:lnTo>
                    <a:pt x="31" y="31"/>
                  </a:lnTo>
                  <a:lnTo>
                    <a:pt x="7" y="0"/>
                  </a:lnTo>
                  <a:lnTo>
                    <a:pt x="0" y="5"/>
                  </a:lnTo>
                  <a:lnTo>
                    <a:pt x="26" y="36"/>
                  </a:lnTo>
                  <a:lnTo>
                    <a:pt x="58" y="66"/>
                  </a:lnTo>
                  <a:lnTo>
                    <a:pt x="96" y="96"/>
                  </a:lnTo>
                  <a:lnTo>
                    <a:pt x="138" y="127"/>
                  </a:lnTo>
                  <a:lnTo>
                    <a:pt x="186" y="157"/>
                  </a:lnTo>
                  <a:lnTo>
                    <a:pt x="239" y="186"/>
                  </a:lnTo>
                  <a:lnTo>
                    <a:pt x="296" y="215"/>
                  </a:lnTo>
                  <a:lnTo>
                    <a:pt x="355" y="244"/>
                  </a:lnTo>
                  <a:lnTo>
                    <a:pt x="418" y="270"/>
                  </a:lnTo>
                  <a:lnTo>
                    <a:pt x="484" y="298"/>
                  </a:lnTo>
                  <a:lnTo>
                    <a:pt x="552" y="323"/>
                  </a:lnTo>
                  <a:lnTo>
                    <a:pt x="622" y="349"/>
                  </a:lnTo>
                  <a:lnTo>
                    <a:pt x="694" y="371"/>
                  </a:lnTo>
                  <a:lnTo>
                    <a:pt x="766" y="393"/>
                  </a:lnTo>
                  <a:lnTo>
                    <a:pt x="839" y="413"/>
                  </a:lnTo>
                  <a:lnTo>
                    <a:pt x="914" y="432"/>
                  </a:lnTo>
                  <a:lnTo>
                    <a:pt x="986" y="448"/>
                  </a:lnTo>
                  <a:lnTo>
                    <a:pt x="1058" y="464"/>
                  </a:lnTo>
                  <a:lnTo>
                    <a:pt x="1129" y="475"/>
                  </a:lnTo>
                  <a:lnTo>
                    <a:pt x="1198" y="485"/>
                  </a:lnTo>
                  <a:lnTo>
                    <a:pt x="1265" y="493"/>
                  </a:lnTo>
                  <a:lnTo>
                    <a:pt x="1330" y="498"/>
                  </a:lnTo>
                  <a:lnTo>
                    <a:pt x="1390" y="501"/>
                  </a:lnTo>
                  <a:lnTo>
                    <a:pt x="1448" y="500"/>
                  </a:lnTo>
                  <a:lnTo>
                    <a:pt x="1503" y="496"/>
                  </a:lnTo>
                  <a:lnTo>
                    <a:pt x="1553" y="490"/>
                  </a:lnTo>
                  <a:lnTo>
                    <a:pt x="1600" y="480"/>
                  </a:lnTo>
                  <a:lnTo>
                    <a:pt x="1639" y="466"/>
                  </a:lnTo>
                  <a:lnTo>
                    <a:pt x="1676" y="450"/>
                  </a:lnTo>
                  <a:lnTo>
                    <a:pt x="1704" y="427"/>
                  </a:lnTo>
                  <a:lnTo>
                    <a:pt x="1728" y="403"/>
                  </a:lnTo>
                  <a:lnTo>
                    <a:pt x="1743" y="373"/>
                  </a:lnTo>
                  <a:lnTo>
                    <a:pt x="1742" y="368"/>
                  </a:lnTo>
                  <a:lnTo>
                    <a:pt x="1743" y="373"/>
                  </a:lnTo>
                  <a:lnTo>
                    <a:pt x="1744" y="370"/>
                  </a:lnTo>
                  <a:lnTo>
                    <a:pt x="1742" y="368"/>
                  </a:lnTo>
                  <a:lnTo>
                    <a:pt x="1737" y="3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6848475" y="3733800"/>
              <a:ext cx="400049" cy="320674"/>
            </a:xfrm>
            <a:custGeom>
              <a:avLst/>
              <a:gdLst/>
              <a:ahLst/>
              <a:cxnLst/>
              <a:rect l="0" t="0" r="0" b="0"/>
              <a:pathLst>
                <a:path w="754" h="608" extrusionOk="0">
                  <a:moveTo>
                    <a:pt x="3" y="9"/>
                  </a:moveTo>
                  <a:lnTo>
                    <a:pt x="0" y="9"/>
                  </a:lnTo>
                  <a:lnTo>
                    <a:pt x="749" y="608"/>
                  </a:lnTo>
                  <a:lnTo>
                    <a:pt x="754" y="601"/>
                  </a:lnTo>
                  <a:lnTo>
                    <a:pt x="5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6324600" y="3733800"/>
              <a:ext cx="525461" cy="126999"/>
            </a:xfrm>
            <a:custGeom>
              <a:avLst/>
              <a:gdLst/>
              <a:ahLst/>
              <a:cxnLst/>
              <a:rect l="0" t="0" r="0" b="0"/>
              <a:pathLst>
                <a:path w="995" h="239" extrusionOk="0">
                  <a:moveTo>
                    <a:pt x="11" y="232"/>
                  </a:moveTo>
                  <a:lnTo>
                    <a:pt x="8" y="239"/>
                  </a:lnTo>
                  <a:lnTo>
                    <a:pt x="995" y="8"/>
                  </a:lnTo>
                  <a:lnTo>
                    <a:pt x="995" y="0"/>
                  </a:lnTo>
                  <a:lnTo>
                    <a:pt x="8" y="231"/>
                  </a:lnTo>
                  <a:lnTo>
                    <a:pt x="4" y="237"/>
                  </a:lnTo>
                  <a:lnTo>
                    <a:pt x="8" y="231"/>
                  </a:lnTo>
                  <a:lnTo>
                    <a:pt x="0" y="232"/>
                  </a:lnTo>
                  <a:lnTo>
                    <a:pt x="4" y="237"/>
                  </a:lnTo>
                  <a:lnTo>
                    <a:pt x="11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6427787" y="3732212"/>
              <a:ext cx="425450" cy="206375"/>
            </a:xfrm>
            <a:custGeom>
              <a:avLst/>
              <a:gdLst/>
              <a:ahLst/>
              <a:cxnLst/>
              <a:rect l="0" t="0" r="0" b="0"/>
              <a:pathLst>
                <a:path w="804" h="390" extrusionOk="0">
                  <a:moveTo>
                    <a:pt x="1" y="387"/>
                  </a:moveTo>
                  <a:lnTo>
                    <a:pt x="2" y="390"/>
                  </a:lnTo>
                  <a:lnTo>
                    <a:pt x="804" y="8"/>
                  </a:lnTo>
                  <a:lnTo>
                    <a:pt x="801" y="0"/>
                  </a:lnTo>
                  <a:lnTo>
                    <a:pt x="0" y="383"/>
                  </a:lnTo>
                  <a:lnTo>
                    <a:pt x="1" y="387"/>
                  </a:lnTo>
                  <a:close/>
                </a:path>
              </a:pathLst>
            </a:custGeom>
            <a:solidFill>
              <a:srgbClr val="87605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6353175" y="3732212"/>
              <a:ext cx="500061" cy="149225"/>
            </a:xfrm>
            <a:custGeom>
              <a:avLst/>
              <a:gdLst/>
              <a:ahLst/>
              <a:cxnLst/>
              <a:rect l="0" t="0" r="0" b="0"/>
              <a:pathLst>
                <a:path w="943" h="283" extrusionOk="0">
                  <a:moveTo>
                    <a:pt x="1" y="279"/>
                  </a:moveTo>
                  <a:lnTo>
                    <a:pt x="2" y="283"/>
                  </a:lnTo>
                  <a:lnTo>
                    <a:pt x="943" y="8"/>
                  </a:lnTo>
                  <a:lnTo>
                    <a:pt x="940" y="0"/>
                  </a:lnTo>
                  <a:lnTo>
                    <a:pt x="0" y="275"/>
                  </a:lnTo>
                  <a:lnTo>
                    <a:pt x="1" y="279"/>
                  </a:lnTo>
                  <a:close/>
                </a:path>
              </a:pathLst>
            </a:custGeom>
            <a:solidFill>
              <a:srgbClr val="87605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6529387" y="3732212"/>
              <a:ext cx="323849" cy="258761"/>
            </a:xfrm>
            <a:custGeom>
              <a:avLst/>
              <a:gdLst/>
              <a:ahLst/>
              <a:cxnLst/>
              <a:rect l="0" t="0" r="0" b="0"/>
              <a:pathLst>
                <a:path w="613" h="489" extrusionOk="0">
                  <a:moveTo>
                    <a:pt x="2" y="485"/>
                  </a:moveTo>
                  <a:lnTo>
                    <a:pt x="5" y="489"/>
                  </a:lnTo>
                  <a:lnTo>
                    <a:pt x="613" y="8"/>
                  </a:lnTo>
                  <a:lnTo>
                    <a:pt x="608" y="0"/>
                  </a:lnTo>
                  <a:lnTo>
                    <a:pt x="0" y="481"/>
                  </a:lnTo>
                  <a:lnTo>
                    <a:pt x="2" y="485"/>
                  </a:lnTo>
                  <a:close/>
                </a:path>
              </a:pathLst>
            </a:custGeom>
            <a:solidFill>
              <a:srgbClr val="87605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6643686" y="3732212"/>
              <a:ext cx="209549" cy="304800"/>
            </a:xfrm>
            <a:custGeom>
              <a:avLst/>
              <a:gdLst/>
              <a:ahLst/>
              <a:cxnLst/>
              <a:rect l="0" t="0" r="0" b="0"/>
              <a:pathLst>
                <a:path w="398" h="575" extrusionOk="0">
                  <a:moveTo>
                    <a:pt x="4" y="572"/>
                  </a:moveTo>
                  <a:lnTo>
                    <a:pt x="8" y="575"/>
                  </a:lnTo>
                  <a:lnTo>
                    <a:pt x="398" y="6"/>
                  </a:lnTo>
                  <a:lnTo>
                    <a:pt x="391" y="0"/>
                  </a:lnTo>
                  <a:lnTo>
                    <a:pt x="0" y="570"/>
                  </a:lnTo>
                  <a:lnTo>
                    <a:pt x="4" y="572"/>
                  </a:lnTo>
                  <a:close/>
                </a:path>
              </a:pathLst>
            </a:custGeom>
            <a:solidFill>
              <a:srgbClr val="87605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6762750" y="3733800"/>
              <a:ext cx="90487" cy="336550"/>
            </a:xfrm>
            <a:custGeom>
              <a:avLst/>
              <a:gdLst/>
              <a:ahLst/>
              <a:cxnLst/>
              <a:rect l="0" t="0" r="0" b="0"/>
              <a:pathLst>
                <a:path w="173" h="636" extrusionOk="0">
                  <a:moveTo>
                    <a:pt x="4" y="635"/>
                  </a:moveTo>
                  <a:lnTo>
                    <a:pt x="8" y="636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0" y="633"/>
                  </a:lnTo>
                  <a:lnTo>
                    <a:pt x="4" y="635"/>
                  </a:lnTo>
                  <a:close/>
                </a:path>
              </a:pathLst>
            </a:custGeom>
            <a:solidFill>
              <a:srgbClr val="87605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6850061" y="3733800"/>
              <a:ext cx="36511" cy="361950"/>
            </a:xfrm>
            <a:custGeom>
              <a:avLst/>
              <a:gdLst/>
              <a:ahLst/>
              <a:cxnLst/>
              <a:rect l="0" t="0" r="0" b="0"/>
              <a:pathLst>
                <a:path w="68" h="684" extrusionOk="0">
                  <a:moveTo>
                    <a:pt x="64" y="684"/>
                  </a:moveTo>
                  <a:lnTo>
                    <a:pt x="68" y="684"/>
                  </a:lnTo>
                  <a:lnTo>
                    <a:pt x="7" y="0"/>
                  </a:lnTo>
                  <a:lnTo>
                    <a:pt x="0" y="0"/>
                  </a:lnTo>
                  <a:lnTo>
                    <a:pt x="60" y="684"/>
                  </a:lnTo>
                  <a:lnTo>
                    <a:pt x="64" y="684"/>
                  </a:lnTo>
                  <a:close/>
                </a:path>
              </a:pathLst>
            </a:custGeom>
            <a:solidFill>
              <a:srgbClr val="87605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6850061" y="3733800"/>
              <a:ext cx="177800" cy="380999"/>
            </a:xfrm>
            <a:custGeom>
              <a:avLst/>
              <a:gdLst/>
              <a:ahLst/>
              <a:cxnLst/>
              <a:rect l="0" t="0" r="0" b="0"/>
              <a:pathLst>
                <a:path w="336" h="721" extrusionOk="0">
                  <a:moveTo>
                    <a:pt x="332" y="719"/>
                  </a:moveTo>
                  <a:lnTo>
                    <a:pt x="336" y="718"/>
                  </a:lnTo>
                  <a:lnTo>
                    <a:pt x="7" y="0"/>
                  </a:lnTo>
                  <a:lnTo>
                    <a:pt x="0" y="2"/>
                  </a:lnTo>
                  <a:lnTo>
                    <a:pt x="328" y="721"/>
                  </a:lnTo>
                  <a:lnTo>
                    <a:pt x="332" y="719"/>
                  </a:lnTo>
                  <a:close/>
                </a:path>
              </a:pathLst>
            </a:custGeom>
            <a:solidFill>
              <a:srgbClr val="87605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6850061" y="3732212"/>
              <a:ext cx="319087" cy="377825"/>
            </a:xfrm>
            <a:custGeom>
              <a:avLst/>
              <a:gdLst/>
              <a:ahLst/>
              <a:cxnLst/>
              <a:rect l="0" t="0" r="0" b="0"/>
              <a:pathLst>
                <a:path w="604" h="713" extrusionOk="0">
                  <a:moveTo>
                    <a:pt x="600" y="710"/>
                  </a:moveTo>
                  <a:lnTo>
                    <a:pt x="604" y="707"/>
                  </a:lnTo>
                  <a:lnTo>
                    <a:pt x="7" y="0"/>
                  </a:lnTo>
                  <a:lnTo>
                    <a:pt x="0" y="6"/>
                  </a:lnTo>
                  <a:lnTo>
                    <a:pt x="596" y="713"/>
                  </a:lnTo>
                  <a:lnTo>
                    <a:pt x="600" y="710"/>
                  </a:lnTo>
                  <a:close/>
                </a:path>
              </a:pathLst>
            </a:custGeom>
            <a:solidFill>
              <a:srgbClr val="87605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6316662" y="4914900"/>
              <a:ext cx="273049" cy="241300"/>
            </a:xfrm>
            <a:custGeom>
              <a:avLst/>
              <a:gdLst/>
              <a:ahLst/>
              <a:cxnLst/>
              <a:rect l="0" t="0" r="0" b="0"/>
              <a:pathLst>
                <a:path w="514" h="456" extrusionOk="0">
                  <a:moveTo>
                    <a:pt x="443" y="66"/>
                  </a:moveTo>
                  <a:lnTo>
                    <a:pt x="450" y="81"/>
                  </a:lnTo>
                  <a:lnTo>
                    <a:pt x="457" y="96"/>
                  </a:lnTo>
                  <a:lnTo>
                    <a:pt x="464" y="111"/>
                  </a:lnTo>
                  <a:lnTo>
                    <a:pt x="472" y="125"/>
                  </a:lnTo>
                  <a:lnTo>
                    <a:pt x="478" y="140"/>
                  </a:lnTo>
                  <a:lnTo>
                    <a:pt x="486" y="155"/>
                  </a:lnTo>
                  <a:lnTo>
                    <a:pt x="492" y="169"/>
                  </a:lnTo>
                  <a:lnTo>
                    <a:pt x="500" y="184"/>
                  </a:lnTo>
                  <a:lnTo>
                    <a:pt x="503" y="205"/>
                  </a:lnTo>
                  <a:lnTo>
                    <a:pt x="507" y="221"/>
                  </a:lnTo>
                  <a:lnTo>
                    <a:pt x="510" y="237"/>
                  </a:lnTo>
                  <a:lnTo>
                    <a:pt x="514" y="258"/>
                  </a:lnTo>
                  <a:lnTo>
                    <a:pt x="510" y="269"/>
                  </a:lnTo>
                  <a:lnTo>
                    <a:pt x="503" y="275"/>
                  </a:lnTo>
                  <a:lnTo>
                    <a:pt x="493" y="278"/>
                  </a:lnTo>
                  <a:lnTo>
                    <a:pt x="481" y="277"/>
                  </a:lnTo>
                  <a:lnTo>
                    <a:pt x="466" y="271"/>
                  </a:lnTo>
                  <a:lnTo>
                    <a:pt x="448" y="265"/>
                  </a:lnTo>
                  <a:lnTo>
                    <a:pt x="426" y="255"/>
                  </a:lnTo>
                  <a:lnTo>
                    <a:pt x="404" y="244"/>
                  </a:lnTo>
                  <a:lnTo>
                    <a:pt x="395" y="290"/>
                  </a:lnTo>
                  <a:lnTo>
                    <a:pt x="387" y="341"/>
                  </a:lnTo>
                  <a:lnTo>
                    <a:pt x="381" y="393"/>
                  </a:lnTo>
                  <a:lnTo>
                    <a:pt x="371" y="439"/>
                  </a:lnTo>
                  <a:lnTo>
                    <a:pt x="361" y="448"/>
                  </a:lnTo>
                  <a:lnTo>
                    <a:pt x="348" y="453"/>
                  </a:lnTo>
                  <a:lnTo>
                    <a:pt x="334" y="456"/>
                  </a:lnTo>
                  <a:lnTo>
                    <a:pt x="319" y="455"/>
                  </a:lnTo>
                  <a:lnTo>
                    <a:pt x="304" y="449"/>
                  </a:lnTo>
                  <a:lnTo>
                    <a:pt x="290" y="441"/>
                  </a:lnTo>
                  <a:lnTo>
                    <a:pt x="278" y="427"/>
                  </a:lnTo>
                  <a:lnTo>
                    <a:pt x="270" y="410"/>
                  </a:lnTo>
                  <a:lnTo>
                    <a:pt x="260" y="422"/>
                  </a:lnTo>
                  <a:lnTo>
                    <a:pt x="243" y="429"/>
                  </a:lnTo>
                  <a:lnTo>
                    <a:pt x="223" y="431"/>
                  </a:lnTo>
                  <a:lnTo>
                    <a:pt x="200" y="427"/>
                  </a:lnTo>
                  <a:lnTo>
                    <a:pt x="180" y="419"/>
                  </a:lnTo>
                  <a:lnTo>
                    <a:pt x="162" y="407"/>
                  </a:lnTo>
                  <a:lnTo>
                    <a:pt x="151" y="389"/>
                  </a:lnTo>
                  <a:lnTo>
                    <a:pt x="148" y="367"/>
                  </a:lnTo>
                  <a:lnTo>
                    <a:pt x="142" y="379"/>
                  </a:lnTo>
                  <a:lnTo>
                    <a:pt x="132" y="386"/>
                  </a:lnTo>
                  <a:lnTo>
                    <a:pt x="119" y="388"/>
                  </a:lnTo>
                  <a:lnTo>
                    <a:pt x="104" y="385"/>
                  </a:lnTo>
                  <a:lnTo>
                    <a:pt x="90" y="379"/>
                  </a:lnTo>
                  <a:lnTo>
                    <a:pt x="75" y="369"/>
                  </a:lnTo>
                  <a:lnTo>
                    <a:pt x="64" y="355"/>
                  </a:lnTo>
                  <a:lnTo>
                    <a:pt x="56" y="338"/>
                  </a:lnTo>
                  <a:lnTo>
                    <a:pt x="37" y="337"/>
                  </a:lnTo>
                  <a:lnTo>
                    <a:pt x="24" y="336"/>
                  </a:lnTo>
                  <a:lnTo>
                    <a:pt x="17" y="333"/>
                  </a:lnTo>
                  <a:lnTo>
                    <a:pt x="12" y="330"/>
                  </a:lnTo>
                  <a:lnTo>
                    <a:pt x="8" y="322"/>
                  </a:lnTo>
                  <a:lnTo>
                    <a:pt x="7" y="312"/>
                  </a:lnTo>
                  <a:lnTo>
                    <a:pt x="4" y="298"/>
                  </a:lnTo>
                  <a:lnTo>
                    <a:pt x="0" y="280"/>
                  </a:lnTo>
                  <a:lnTo>
                    <a:pt x="12" y="250"/>
                  </a:lnTo>
                  <a:lnTo>
                    <a:pt x="18" y="221"/>
                  </a:lnTo>
                  <a:lnTo>
                    <a:pt x="22" y="194"/>
                  </a:lnTo>
                  <a:lnTo>
                    <a:pt x="24" y="169"/>
                  </a:lnTo>
                  <a:lnTo>
                    <a:pt x="27" y="144"/>
                  </a:lnTo>
                  <a:lnTo>
                    <a:pt x="29" y="117"/>
                  </a:lnTo>
                  <a:lnTo>
                    <a:pt x="37" y="90"/>
                  </a:lnTo>
                  <a:lnTo>
                    <a:pt x="47" y="59"/>
                  </a:lnTo>
                  <a:lnTo>
                    <a:pt x="61" y="42"/>
                  </a:lnTo>
                  <a:lnTo>
                    <a:pt x="79" y="27"/>
                  </a:lnTo>
                  <a:lnTo>
                    <a:pt x="98" y="16"/>
                  </a:lnTo>
                  <a:lnTo>
                    <a:pt x="119" y="8"/>
                  </a:lnTo>
                  <a:lnTo>
                    <a:pt x="143" y="3"/>
                  </a:lnTo>
                  <a:lnTo>
                    <a:pt x="169" y="0"/>
                  </a:lnTo>
                  <a:lnTo>
                    <a:pt x="195" y="0"/>
                  </a:lnTo>
                  <a:lnTo>
                    <a:pt x="223" y="3"/>
                  </a:lnTo>
                  <a:lnTo>
                    <a:pt x="252" y="6"/>
                  </a:lnTo>
                  <a:lnTo>
                    <a:pt x="280" y="11"/>
                  </a:lnTo>
                  <a:lnTo>
                    <a:pt x="309" y="19"/>
                  </a:lnTo>
                  <a:lnTo>
                    <a:pt x="338" y="27"/>
                  </a:lnTo>
                  <a:lnTo>
                    <a:pt x="366" y="35"/>
                  </a:lnTo>
                  <a:lnTo>
                    <a:pt x="392" y="45"/>
                  </a:lnTo>
                  <a:lnTo>
                    <a:pt x="419" y="56"/>
                  </a:lnTo>
                  <a:lnTo>
                    <a:pt x="443" y="66"/>
                  </a:lnTo>
                  <a:close/>
                </a:path>
              </a:pathLst>
            </a:custGeom>
            <a:solidFill>
              <a:srgbClr val="F2CCA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6316662" y="4914900"/>
              <a:ext cx="273049" cy="241300"/>
            </a:xfrm>
            <a:custGeom>
              <a:avLst/>
              <a:gdLst/>
              <a:ahLst/>
              <a:cxnLst/>
              <a:rect l="0" t="0" r="0" b="0"/>
              <a:pathLst>
                <a:path w="514" h="456" extrusionOk="0">
                  <a:moveTo>
                    <a:pt x="443" y="66"/>
                  </a:moveTo>
                  <a:lnTo>
                    <a:pt x="443" y="66"/>
                  </a:lnTo>
                  <a:lnTo>
                    <a:pt x="450" y="81"/>
                  </a:lnTo>
                  <a:lnTo>
                    <a:pt x="457" y="96"/>
                  </a:lnTo>
                  <a:lnTo>
                    <a:pt x="464" y="111"/>
                  </a:lnTo>
                  <a:lnTo>
                    <a:pt x="472" y="125"/>
                  </a:lnTo>
                  <a:lnTo>
                    <a:pt x="478" y="140"/>
                  </a:lnTo>
                  <a:lnTo>
                    <a:pt x="486" y="155"/>
                  </a:lnTo>
                  <a:lnTo>
                    <a:pt x="492" y="169"/>
                  </a:lnTo>
                  <a:lnTo>
                    <a:pt x="500" y="184"/>
                  </a:lnTo>
                  <a:lnTo>
                    <a:pt x="503" y="205"/>
                  </a:lnTo>
                  <a:lnTo>
                    <a:pt x="507" y="221"/>
                  </a:lnTo>
                  <a:lnTo>
                    <a:pt x="510" y="237"/>
                  </a:lnTo>
                  <a:lnTo>
                    <a:pt x="514" y="258"/>
                  </a:lnTo>
                  <a:lnTo>
                    <a:pt x="510" y="269"/>
                  </a:lnTo>
                  <a:lnTo>
                    <a:pt x="503" y="275"/>
                  </a:lnTo>
                  <a:lnTo>
                    <a:pt x="493" y="278"/>
                  </a:lnTo>
                  <a:lnTo>
                    <a:pt x="481" y="277"/>
                  </a:lnTo>
                  <a:lnTo>
                    <a:pt x="466" y="271"/>
                  </a:lnTo>
                  <a:lnTo>
                    <a:pt x="448" y="265"/>
                  </a:lnTo>
                  <a:lnTo>
                    <a:pt x="426" y="255"/>
                  </a:lnTo>
                  <a:lnTo>
                    <a:pt x="404" y="244"/>
                  </a:lnTo>
                  <a:lnTo>
                    <a:pt x="395" y="290"/>
                  </a:lnTo>
                  <a:lnTo>
                    <a:pt x="387" y="341"/>
                  </a:lnTo>
                  <a:lnTo>
                    <a:pt x="381" y="393"/>
                  </a:lnTo>
                  <a:lnTo>
                    <a:pt x="371" y="439"/>
                  </a:lnTo>
                  <a:lnTo>
                    <a:pt x="361" y="448"/>
                  </a:lnTo>
                  <a:lnTo>
                    <a:pt x="348" y="453"/>
                  </a:lnTo>
                  <a:lnTo>
                    <a:pt x="334" y="456"/>
                  </a:lnTo>
                  <a:lnTo>
                    <a:pt x="319" y="455"/>
                  </a:lnTo>
                  <a:lnTo>
                    <a:pt x="304" y="449"/>
                  </a:lnTo>
                  <a:lnTo>
                    <a:pt x="290" y="441"/>
                  </a:lnTo>
                  <a:lnTo>
                    <a:pt x="278" y="427"/>
                  </a:lnTo>
                  <a:lnTo>
                    <a:pt x="270" y="410"/>
                  </a:lnTo>
                  <a:lnTo>
                    <a:pt x="260" y="422"/>
                  </a:lnTo>
                  <a:lnTo>
                    <a:pt x="243" y="429"/>
                  </a:lnTo>
                  <a:lnTo>
                    <a:pt x="223" y="431"/>
                  </a:lnTo>
                  <a:lnTo>
                    <a:pt x="200" y="427"/>
                  </a:lnTo>
                  <a:lnTo>
                    <a:pt x="180" y="419"/>
                  </a:lnTo>
                  <a:lnTo>
                    <a:pt x="162" y="407"/>
                  </a:lnTo>
                  <a:lnTo>
                    <a:pt x="151" y="389"/>
                  </a:lnTo>
                  <a:lnTo>
                    <a:pt x="148" y="367"/>
                  </a:lnTo>
                  <a:lnTo>
                    <a:pt x="142" y="379"/>
                  </a:lnTo>
                  <a:lnTo>
                    <a:pt x="132" y="386"/>
                  </a:lnTo>
                  <a:lnTo>
                    <a:pt x="119" y="388"/>
                  </a:lnTo>
                  <a:lnTo>
                    <a:pt x="104" y="385"/>
                  </a:lnTo>
                  <a:lnTo>
                    <a:pt x="90" y="379"/>
                  </a:lnTo>
                  <a:lnTo>
                    <a:pt x="75" y="369"/>
                  </a:lnTo>
                  <a:lnTo>
                    <a:pt x="64" y="355"/>
                  </a:lnTo>
                  <a:lnTo>
                    <a:pt x="56" y="338"/>
                  </a:lnTo>
                  <a:lnTo>
                    <a:pt x="37" y="337"/>
                  </a:lnTo>
                  <a:lnTo>
                    <a:pt x="24" y="336"/>
                  </a:lnTo>
                  <a:lnTo>
                    <a:pt x="17" y="333"/>
                  </a:lnTo>
                  <a:lnTo>
                    <a:pt x="12" y="330"/>
                  </a:lnTo>
                  <a:lnTo>
                    <a:pt x="8" y="322"/>
                  </a:lnTo>
                  <a:lnTo>
                    <a:pt x="7" y="312"/>
                  </a:lnTo>
                  <a:lnTo>
                    <a:pt x="4" y="298"/>
                  </a:lnTo>
                  <a:lnTo>
                    <a:pt x="0" y="280"/>
                  </a:lnTo>
                  <a:lnTo>
                    <a:pt x="12" y="250"/>
                  </a:lnTo>
                  <a:lnTo>
                    <a:pt x="18" y="221"/>
                  </a:lnTo>
                  <a:lnTo>
                    <a:pt x="22" y="194"/>
                  </a:lnTo>
                  <a:lnTo>
                    <a:pt x="24" y="169"/>
                  </a:lnTo>
                  <a:lnTo>
                    <a:pt x="27" y="144"/>
                  </a:lnTo>
                  <a:lnTo>
                    <a:pt x="29" y="117"/>
                  </a:lnTo>
                  <a:lnTo>
                    <a:pt x="37" y="90"/>
                  </a:lnTo>
                  <a:lnTo>
                    <a:pt x="47" y="59"/>
                  </a:lnTo>
                  <a:lnTo>
                    <a:pt x="61" y="42"/>
                  </a:lnTo>
                  <a:lnTo>
                    <a:pt x="79" y="27"/>
                  </a:lnTo>
                  <a:lnTo>
                    <a:pt x="98" y="16"/>
                  </a:lnTo>
                  <a:lnTo>
                    <a:pt x="119" y="8"/>
                  </a:lnTo>
                  <a:lnTo>
                    <a:pt x="143" y="3"/>
                  </a:lnTo>
                  <a:lnTo>
                    <a:pt x="169" y="0"/>
                  </a:lnTo>
                  <a:lnTo>
                    <a:pt x="195" y="0"/>
                  </a:lnTo>
                  <a:lnTo>
                    <a:pt x="223" y="3"/>
                  </a:lnTo>
                  <a:lnTo>
                    <a:pt x="252" y="6"/>
                  </a:lnTo>
                  <a:lnTo>
                    <a:pt x="280" y="11"/>
                  </a:lnTo>
                  <a:lnTo>
                    <a:pt x="309" y="19"/>
                  </a:lnTo>
                  <a:lnTo>
                    <a:pt x="338" y="27"/>
                  </a:lnTo>
                  <a:lnTo>
                    <a:pt x="366" y="35"/>
                  </a:lnTo>
                  <a:lnTo>
                    <a:pt x="392" y="45"/>
                  </a:lnTo>
                  <a:lnTo>
                    <a:pt x="419" y="56"/>
                  </a:lnTo>
                  <a:lnTo>
                    <a:pt x="443" y="6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6950075" y="5157787"/>
              <a:ext cx="296861" cy="223836"/>
            </a:xfrm>
            <a:custGeom>
              <a:avLst/>
              <a:gdLst/>
              <a:ahLst/>
              <a:cxnLst/>
              <a:rect l="0" t="0" r="0" b="0"/>
              <a:pathLst>
                <a:path w="561" h="423" extrusionOk="0">
                  <a:moveTo>
                    <a:pt x="421" y="42"/>
                  </a:moveTo>
                  <a:lnTo>
                    <a:pt x="428" y="56"/>
                  </a:lnTo>
                  <a:lnTo>
                    <a:pt x="439" y="70"/>
                  </a:lnTo>
                  <a:lnTo>
                    <a:pt x="449" y="84"/>
                  </a:lnTo>
                  <a:lnTo>
                    <a:pt x="460" y="96"/>
                  </a:lnTo>
                  <a:lnTo>
                    <a:pt x="471" y="109"/>
                  </a:lnTo>
                  <a:lnTo>
                    <a:pt x="482" y="123"/>
                  </a:lnTo>
                  <a:lnTo>
                    <a:pt x="492" y="137"/>
                  </a:lnTo>
                  <a:lnTo>
                    <a:pt x="499" y="151"/>
                  </a:lnTo>
                  <a:lnTo>
                    <a:pt x="503" y="171"/>
                  </a:lnTo>
                  <a:lnTo>
                    <a:pt x="507" y="186"/>
                  </a:lnTo>
                  <a:lnTo>
                    <a:pt x="509" y="202"/>
                  </a:lnTo>
                  <a:lnTo>
                    <a:pt x="513" y="223"/>
                  </a:lnTo>
                  <a:lnTo>
                    <a:pt x="523" y="249"/>
                  </a:lnTo>
                  <a:lnTo>
                    <a:pt x="533" y="270"/>
                  </a:lnTo>
                  <a:lnTo>
                    <a:pt x="543" y="289"/>
                  </a:lnTo>
                  <a:lnTo>
                    <a:pt x="552" y="306"/>
                  </a:lnTo>
                  <a:lnTo>
                    <a:pt x="559" y="320"/>
                  </a:lnTo>
                  <a:lnTo>
                    <a:pt x="561" y="330"/>
                  </a:lnTo>
                  <a:lnTo>
                    <a:pt x="561" y="339"/>
                  </a:lnTo>
                  <a:lnTo>
                    <a:pt x="556" y="345"/>
                  </a:lnTo>
                  <a:lnTo>
                    <a:pt x="540" y="351"/>
                  </a:lnTo>
                  <a:lnTo>
                    <a:pt x="518" y="350"/>
                  </a:lnTo>
                  <a:lnTo>
                    <a:pt x="493" y="344"/>
                  </a:lnTo>
                  <a:lnTo>
                    <a:pt x="466" y="332"/>
                  </a:lnTo>
                  <a:lnTo>
                    <a:pt x="437" y="315"/>
                  </a:lnTo>
                  <a:lnTo>
                    <a:pt x="411" y="292"/>
                  </a:lnTo>
                  <a:lnTo>
                    <a:pt x="387" y="263"/>
                  </a:lnTo>
                  <a:lnTo>
                    <a:pt x="368" y="230"/>
                  </a:lnTo>
                  <a:lnTo>
                    <a:pt x="364" y="274"/>
                  </a:lnTo>
                  <a:lnTo>
                    <a:pt x="370" y="318"/>
                  </a:lnTo>
                  <a:lnTo>
                    <a:pt x="375" y="363"/>
                  </a:lnTo>
                  <a:lnTo>
                    <a:pt x="372" y="407"/>
                  </a:lnTo>
                  <a:lnTo>
                    <a:pt x="361" y="416"/>
                  </a:lnTo>
                  <a:lnTo>
                    <a:pt x="348" y="421"/>
                  </a:lnTo>
                  <a:lnTo>
                    <a:pt x="334" y="423"/>
                  </a:lnTo>
                  <a:lnTo>
                    <a:pt x="318" y="422"/>
                  </a:lnTo>
                  <a:lnTo>
                    <a:pt x="303" y="416"/>
                  </a:lnTo>
                  <a:lnTo>
                    <a:pt x="288" y="407"/>
                  </a:lnTo>
                  <a:lnTo>
                    <a:pt x="277" y="394"/>
                  </a:lnTo>
                  <a:lnTo>
                    <a:pt x="268" y="377"/>
                  </a:lnTo>
                  <a:lnTo>
                    <a:pt x="258" y="388"/>
                  </a:lnTo>
                  <a:lnTo>
                    <a:pt x="241" y="395"/>
                  </a:lnTo>
                  <a:lnTo>
                    <a:pt x="221" y="397"/>
                  </a:lnTo>
                  <a:lnTo>
                    <a:pt x="198" y="393"/>
                  </a:lnTo>
                  <a:lnTo>
                    <a:pt x="178" y="385"/>
                  </a:lnTo>
                  <a:lnTo>
                    <a:pt x="160" y="373"/>
                  </a:lnTo>
                  <a:lnTo>
                    <a:pt x="149" y="356"/>
                  </a:lnTo>
                  <a:lnTo>
                    <a:pt x="147" y="335"/>
                  </a:lnTo>
                  <a:lnTo>
                    <a:pt x="140" y="346"/>
                  </a:lnTo>
                  <a:lnTo>
                    <a:pt x="130" y="354"/>
                  </a:lnTo>
                  <a:lnTo>
                    <a:pt x="117" y="355"/>
                  </a:lnTo>
                  <a:lnTo>
                    <a:pt x="102" y="353"/>
                  </a:lnTo>
                  <a:lnTo>
                    <a:pt x="88" y="346"/>
                  </a:lnTo>
                  <a:lnTo>
                    <a:pt x="73" y="336"/>
                  </a:lnTo>
                  <a:lnTo>
                    <a:pt x="62" y="322"/>
                  </a:lnTo>
                  <a:lnTo>
                    <a:pt x="54" y="306"/>
                  </a:lnTo>
                  <a:lnTo>
                    <a:pt x="35" y="305"/>
                  </a:lnTo>
                  <a:lnTo>
                    <a:pt x="23" y="303"/>
                  </a:lnTo>
                  <a:lnTo>
                    <a:pt x="15" y="301"/>
                  </a:lnTo>
                  <a:lnTo>
                    <a:pt x="10" y="296"/>
                  </a:lnTo>
                  <a:lnTo>
                    <a:pt x="6" y="288"/>
                  </a:lnTo>
                  <a:lnTo>
                    <a:pt x="5" y="277"/>
                  </a:lnTo>
                  <a:lnTo>
                    <a:pt x="4" y="263"/>
                  </a:lnTo>
                  <a:lnTo>
                    <a:pt x="0" y="245"/>
                  </a:lnTo>
                  <a:lnTo>
                    <a:pt x="11" y="214"/>
                  </a:lnTo>
                  <a:lnTo>
                    <a:pt x="20" y="183"/>
                  </a:lnTo>
                  <a:lnTo>
                    <a:pt x="28" y="153"/>
                  </a:lnTo>
                  <a:lnTo>
                    <a:pt x="34" y="123"/>
                  </a:lnTo>
                  <a:lnTo>
                    <a:pt x="42" y="92"/>
                  </a:lnTo>
                  <a:lnTo>
                    <a:pt x="52" y="62"/>
                  </a:lnTo>
                  <a:lnTo>
                    <a:pt x="66" y="32"/>
                  </a:lnTo>
                  <a:lnTo>
                    <a:pt x="85" y="0"/>
                  </a:lnTo>
                  <a:lnTo>
                    <a:pt x="105" y="3"/>
                  </a:lnTo>
                  <a:lnTo>
                    <a:pt x="126" y="4"/>
                  </a:lnTo>
                  <a:lnTo>
                    <a:pt x="147" y="5"/>
                  </a:lnTo>
                  <a:lnTo>
                    <a:pt x="167" y="7"/>
                  </a:lnTo>
                  <a:lnTo>
                    <a:pt x="188" y="7"/>
                  </a:lnTo>
                  <a:lnTo>
                    <a:pt x="208" y="8"/>
                  </a:lnTo>
                  <a:lnTo>
                    <a:pt x="230" y="8"/>
                  </a:lnTo>
                  <a:lnTo>
                    <a:pt x="251" y="9"/>
                  </a:lnTo>
                  <a:lnTo>
                    <a:pt x="272" y="10"/>
                  </a:lnTo>
                  <a:lnTo>
                    <a:pt x="293" y="13"/>
                  </a:lnTo>
                  <a:lnTo>
                    <a:pt x="315" y="15"/>
                  </a:lnTo>
                  <a:lnTo>
                    <a:pt x="335" y="18"/>
                  </a:lnTo>
                  <a:lnTo>
                    <a:pt x="356" y="23"/>
                  </a:lnTo>
                  <a:lnTo>
                    <a:pt x="378" y="28"/>
                  </a:lnTo>
                  <a:lnTo>
                    <a:pt x="399" y="34"/>
                  </a:lnTo>
                  <a:lnTo>
                    <a:pt x="421" y="42"/>
                  </a:lnTo>
                  <a:close/>
                </a:path>
              </a:pathLst>
            </a:custGeom>
            <a:solidFill>
              <a:srgbClr val="F2CCA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6950075" y="5157787"/>
              <a:ext cx="296861" cy="223836"/>
            </a:xfrm>
            <a:custGeom>
              <a:avLst/>
              <a:gdLst/>
              <a:ahLst/>
              <a:cxnLst/>
              <a:rect l="0" t="0" r="0" b="0"/>
              <a:pathLst>
                <a:path w="561" h="423" extrusionOk="0">
                  <a:moveTo>
                    <a:pt x="421" y="42"/>
                  </a:moveTo>
                  <a:lnTo>
                    <a:pt x="421" y="42"/>
                  </a:lnTo>
                  <a:lnTo>
                    <a:pt x="428" y="56"/>
                  </a:lnTo>
                  <a:lnTo>
                    <a:pt x="439" y="70"/>
                  </a:lnTo>
                  <a:lnTo>
                    <a:pt x="449" y="84"/>
                  </a:lnTo>
                  <a:lnTo>
                    <a:pt x="460" y="96"/>
                  </a:lnTo>
                  <a:lnTo>
                    <a:pt x="471" y="109"/>
                  </a:lnTo>
                  <a:lnTo>
                    <a:pt x="482" y="123"/>
                  </a:lnTo>
                  <a:lnTo>
                    <a:pt x="492" y="137"/>
                  </a:lnTo>
                  <a:lnTo>
                    <a:pt x="499" y="151"/>
                  </a:lnTo>
                  <a:lnTo>
                    <a:pt x="503" y="171"/>
                  </a:lnTo>
                  <a:lnTo>
                    <a:pt x="507" y="186"/>
                  </a:lnTo>
                  <a:lnTo>
                    <a:pt x="509" y="202"/>
                  </a:lnTo>
                  <a:lnTo>
                    <a:pt x="513" y="223"/>
                  </a:lnTo>
                  <a:lnTo>
                    <a:pt x="523" y="249"/>
                  </a:lnTo>
                  <a:lnTo>
                    <a:pt x="533" y="270"/>
                  </a:lnTo>
                  <a:lnTo>
                    <a:pt x="543" y="289"/>
                  </a:lnTo>
                  <a:lnTo>
                    <a:pt x="552" y="306"/>
                  </a:lnTo>
                  <a:lnTo>
                    <a:pt x="559" y="320"/>
                  </a:lnTo>
                  <a:lnTo>
                    <a:pt x="561" y="330"/>
                  </a:lnTo>
                  <a:lnTo>
                    <a:pt x="561" y="339"/>
                  </a:lnTo>
                  <a:lnTo>
                    <a:pt x="556" y="345"/>
                  </a:lnTo>
                  <a:lnTo>
                    <a:pt x="540" y="351"/>
                  </a:lnTo>
                  <a:lnTo>
                    <a:pt x="518" y="350"/>
                  </a:lnTo>
                  <a:lnTo>
                    <a:pt x="493" y="344"/>
                  </a:lnTo>
                  <a:lnTo>
                    <a:pt x="466" y="332"/>
                  </a:lnTo>
                  <a:lnTo>
                    <a:pt x="437" y="315"/>
                  </a:lnTo>
                  <a:lnTo>
                    <a:pt x="411" y="292"/>
                  </a:lnTo>
                  <a:lnTo>
                    <a:pt x="387" y="263"/>
                  </a:lnTo>
                  <a:lnTo>
                    <a:pt x="368" y="230"/>
                  </a:lnTo>
                  <a:lnTo>
                    <a:pt x="364" y="274"/>
                  </a:lnTo>
                  <a:lnTo>
                    <a:pt x="370" y="318"/>
                  </a:lnTo>
                  <a:lnTo>
                    <a:pt x="375" y="363"/>
                  </a:lnTo>
                  <a:lnTo>
                    <a:pt x="372" y="407"/>
                  </a:lnTo>
                  <a:lnTo>
                    <a:pt x="361" y="416"/>
                  </a:lnTo>
                  <a:lnTo>
                    <a:pt x="348" y="421"/>
                  </a:lnTo>
                  <a:lnTo>
                    <a:pt x="334" y="423"/>
                  </a:lnTo>
                  <a:lnTo>
                    <a:pt x="318" y="422"/>
                  </a:lnTo>
                  <a:lnTo>
                    <a:pt x="303" y="416"/>
                  </a:lnTo>
                  <a:lnTo>
                    <a:pt x="288" y="407"/>
                  </a:lnTo>
                  <a:lnTo>
                    <a:pt x="277" y="394"/>
                  </a:lnTo>
                  <a:lnTo>
                    <a:pt x="268" y="377"/>
                  </a:lnTo>
                  <a:lnTo>
                    <a:pt x="258" y="388"/>
                  </a:lnTo>
                  <a:lnTo>
                    <a:pt x="241" y="395"/>
                  </a:lnTo>
                  <a:lnTo>
                    <a:pt x="221" y="397"/>
                  </a:lnTo>
                  <a:lnTo>
                    <a:pt x="198" y="393"/>
                  </a:lnTo>
                  <a:lnTo>
                    <a:pt x="178" y="385"/>
                  </a:lnTo>
                  <a:lnTo>
                    <a:pt x="160" y="373"/>
                  </a:lnTo>
                  <a:lnTo>
                    <a:pt x="149" y="356"/>
                  </a:lnTo>
                  <a:lnTo>
                    <a:pt x="147" y="335"/>
                  </a:lnTo>
                  <a:lnTo>
                    <a:pt x="140" y="346"/>
                  </a:lnTo>
                  <a:lnTo>
                    <a:pt x="130" y="354"/>
                  </a:lnTo>
                  <a:lnTo>
                    <a:pt x="117" y="355"/>
                  </a:lnTo>
                  <a:lnTo>
                    <a:pt x="102" y="353"/>
                  </a:lnTo>
                  <a:lnTo>
                    <a:pt x="88" y="346"/>
                  </a:lnTo>
                  <a:lnTo>
                    <a:pt x="73" y="336"/>
                  </a:lnTo>
                  <a:lnTo>
                    <a:pt x="62" y="322"/>
                  </a:lnTo>
                  <a:lnTo>
                    <a:pt x="54" y="306"/>
                  </a:lnTo>
                  <a:lnTo>
                    <a:pt x="35" y="305"/>
                  </a:lnTo>
                  <a:lnTo>
                    <a:pt x="23" y="303"/>
                  </a:lnTo>
                  <a:lnTo>
                    <a:pt x="15" y="301"/>
                  </a:lnTo>
                  <a:lnTo>
                    <a:pt x="10" y="296"/>
                  </a:lnTo>
                  <a:lnTo>
                    <a:pt x="6" y="288"/>
                  </a:lnTo>
                  <a:lnTo>
                    <a:pt x="5" y="277"/>
                  </a:lnTo>
                  <a:lnTo>
                    <a:pt x="4" y="263"/>
                  </a:lnTo>
                  <a:lnTo>
                    <a:pt x="0" y="245"/>
                  </a:lnTo>
                  <a:lnTo>
                    <a:pt x="11" y="214"/>
                  </a:lnTo>
                  <a:lnTo>
                    <a:pt x="20" y="183"/>
                  </a:lnTo>
                  <a:lnTo>
                    <a:pt x="28" y="153"/>
                  </a:lnTo>
                  <a:lnTo>
                    <a:pt x="34" y="123"/>
                  </a:lnTo>
                  <a:lnTo>
                    <a:pt x="42" y="92"/>
                  </a:lnTo>
                  <a:lnTo>
                    <a:pt x="52" y="62"/>
                  </a:lnTo>
                  <a:lnTo>
                    <a:pt x="66" y="32"/>
                  </a:lnTo>
                  <a:lnTo>
                    <a:pt x="85" y="0"/>
                  </a:lnTo>
                  <a:lnTo>
                    <a:pt x="105" y="3"/>
                  </a:lnTo>
                  <a:lnTo>
                    <a:pt x="126" y="4"/>
                  </a:lnTo>
                  <a:lnTo>
                    <a:pt x="147" y="5"/>
                  </a:lnTo>
                  <a:lnTo>
                    <a:pt x="167" y="7"/>
                  </a:lnTo>
                  <a:lnTo>
                    <a:pt x="188" y="7"/>
                  </a:lnTo>
                  <a:lnTo>
                    <a:pt x="208" y="8"/>
                  </a:lnTo>
                  <a:lnTo>
                    <a:pt x="230" y="8"/>
                  </a:lnTo>
                  <a:lnTo>
                    <a:pt x="251" y="9"/>
                  </a:lnTo>
                  <a:lnTo>
                    <a:pt x="272" y="10"/>
                  </a:lnTo>
                  <a:lnTo>
                    <a:pt x="293" y="13"/>
                  </a:lnTo>
                  <a:lnTo>
                    <a:pt x="315" y="15"/>
                  </a:lnTo>
                  <a:lnTo>
                    <a:pt x="335" y="18"/>
                  </a:lnTo>
                  <a:lnTo>
                    <a:pt x="356" y="23"/>
                  </a:lnTo>
                  <a:lnTo>
                    <a:pt x="378" y="28"/>
                  </a:lnTo>
                  <a:lnTo>
                    <a:pt x="399" y="34"/>
                  </a:lnTo>
                  <a:lnTo>
                    <a:pt x="421" y="4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7091361" y="5251450"/>
              <a:ext cx="60324" cy="152399"/>
            </a:xfrm>
            <a:custGeom>
              <a:avLst/>
              <a:gdLst/>
              <a:ahLst/>
              <a:cxnLst/>
              <a:rect l="0" t="0" r="0" b="0"/>
              <a:pathLst>
                <a:path w="115" h="289" extrusionOk="0">
                  <a:moveTo>
                    <a:pt x="115" y="221"/>
                  </a:moveTo>
                  <a:lnTo>
                    <a:pt x="111" y="178"/>
                  </a:lnTo>
                  <a:lnTo>
                    <a:pt x="107" y="135"/>
                  </a:lnTo>
                  <a:lnTo>
                    <a:pt x="103" y="94"/>
                  </a:lnTo>
                  <a:lnTo>
                    <a:pt x="99" y="51"/>
                  </a:lnTo>
                  <a:lnTo>
                    <a:pt x="78" y="31"/>
                  </a:lnTo>
                  <a:lnTo>
                    <a:pt x="63" y="15"/>
                  </a:lnTo>
                  <a:lnTo>
                    <a:pt x="51" y="5"/>
                  </a:lnTo>
                  <a:lnTo>
                    <a:pt x="44" y="0"/>
                  </a:lnTo>
                  <a:lnTo>
                    <a:pt x="35" y="2"/>
                  </a:lnTo>
                  <a:lnTo>
                    <a:pt x="26" y="10"/>
                  </a:lnTo>
                  <a:lnTo>
                    <a:pt x="15" y="27"/>
                  </a:lnTo>
                  <a:lnTo>
                    <a:pt x="0" y="51"/>
                  </a:lnTo>
                  <a:lnTo>
                    <a:pt x="2" y="95"/>
                  </a:lnTo>
                  <a:lnTo>
                    <a:pt x="3" y="143"/>
                  </a:lnTo>
                  <a:lnTo>
                    <a:pt x="5" y="191"/>
                  </a:lnTo>
                  <a:lnTo>
                    <a:pt x="7" y="235"/>
                  </a:lnTo>
                  <a:lnTo>
                    <a:pt x="16" y="258"/>
                  </a:lnTo>
                  <a:lnTo>
                    <a:pt x="30" y="276"/>
                  </a:lnTo>
                  <a:lnTo>
                    <a:pt x="45" y="286"/>
                  </a:lnTo>
                  <a:lnTo>
                    <a:pt x="63" y="289"/>
                  </a:lnTo>
                  <a:lnTo>
                    <a:pt x="79" y="286"/>
                  </a:lnTo>
                  <a:lnTo>
                    <a:pt x="94" y="273"/>
                  </a:lnTo>
                  <a:lnTo>
                    <a:pt x="107" y="252"/>
                  </a:lnTo>
                  <a:lnTo>
                    <a:pt x="115" y="221"/>
                  </a:lnTo>
                  <a:close/>
                </a:path>
              </a:pathLst>
            </a:custGeom>
            <a:solidFill>
              <a:srgbClr val="F2CCA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7091361" y="5251450"/>
              <a:ext cx="60324" cy="152399"/>
            </a:xfrm>
            <a:custGeom>
              <a:avLst/>
              <a:gdLst/>
              <a:ahLst/>
              <a:cxnLst/>
              <a:rect l="0" t="0" r="0" b="0"/>
              <a:pathLst>
                <a:path w="115" h="289" extrusionOk="0">
                  <a:moveTo>
                    <a:pt x="115" y="221"/>
                  </a:moveTo>
                  <a:lnTo>
                    <a:pt x="115" y="221"/>
                  </a:lnTo>
                  <a:lnTo>
                    <a:pt x="111" y="178"/>
                  </a:lnTo>
                  <a:lnTo>
                    <a:pt x="107" y="135"/>
                  </a:lnTo>
                  <a:lnTo>
                    <a:pt x="103" y="94"/>
                  </a:lnTo>
                  <a:lnTo>
                    <a:pt x="99" y="51"/>
                  </a:lnTo>
                  <a:lnTo>
                    <a:pt x="78" y="31"/>
                  </a:lnTo>
                  <a:lnTo>
                    <a:pt x="63" y="15"/>
                  </a:lnTo>
                  <a:lnTo>
                    <a:pt x="51" y="5"/>
                  </a:lnTo>
                  <a:lnTo>
                    <a:pt x="44" y="0"/>
                  </a:lnTo>
                  <a:lnTo>
                    <a:pt x="35" y="2"/>
                  </a:lnTo>
                  <a:lnTo>
                    <a:pt x="26" y="10"/>
                  </a:lnTo>
                  <a:lnTo>
                    <a:pt x="15" y="27"/>
                  </a:lnTo>
                  <a:lnTo>
                    <a:pt x="0" y="51"/>
                  </a:lnTo>
                  <a:lnTo>
                    <a:pt x="2" y="95"/>
                  </a:lnTo>
                  <a:lnTo>
                    <a:pt x="3" y="143"/>
                  </a:lnTo>
                  <a:lnTo>
                    <a:pt x="5" y="191"/>
                  </a:lnTo>
                  <a:lnTo>
                    <a:pt x="7" y="235"/>
                  </a:lnTo>
                  <a:lnTo>
                    <a:pt x="16" y="258"/>
                  </a:lnTo>
                  <a:lnTo>
                    <a:pt x="30" y="276"/>
                  </a:lnTo>
                  <a:lnTo>
                    <a:pt x="45" y="286"/>
                  </a:lnTo>
                  <a:lnTo>
                    <a:pt x="63" y="289"/>
                  </a:lnTo>
                  <a:lnTo>
                    <a:pt x="79" y="286"/>
                  </a:lnTo>
                  <a:lnTo>
                    <a:pt x="94" y="273"/>
                  </a:lnTo>
                  <a:lnTo>
                    <a:pt x="107" y="252"/>
                  </a:lnTo>
                  <a:lnTo>
                    <a:pt x="115" y="22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7040561" y="5238750"/>
              <a:ext cx="55562" cy="152399"/>
            </a:xfrm>
            <a:custGeom>
              <a:avLst/>
              <a:gdLst/>
              <a:ahLst/>
              <a:cxnLst/>
              <a:rect l="0" t="0" r="0" b="0"/>
              <a:pathLst>
                <a:path w="106" h="287" extrusionOk="0">
                  <a:moveTo>
                    <a:pt x="106" y="219"/>
                  </a:moveTo>
                  <a:lnTo>
                    <a:pt x="103" y="176"/>
                  </a:lnTo>
                  <a:lnTo>
                    <a:pt x="99" y="133"/>
                  </a:lnTo>
                  <a:lnTo>
                    <a:pt x="96" y="91"/>
                  </a:lnTo>
                  <a:lnTo>
                    <a:pt x="92" y="48"/>
                  </a:lnTo>
                  <a:lnTo>
                    <a:pt x="72" y="29"/>
                  </a:lnTo>
                  <a:lnTo>
                    <a:pt x="58" y="14"/>
                  </a:lnTo>
                  <a:lnTo>
                    <a:pt x="49" y="4"/>
                  </a:lnTo>
                  <a:lnTo>
                    <a:pt x="43" y="0"/>
                  </a:lnTo>
                  <a:lnTo>
                    <a:pt x="37" y="3"/>
                  </a:lnTo>
                  <a:lnTo>
                    <a:pt x="31" y="13"/>
                  </a:lnTo>
                  <a:lnTo>
                    <a:pt x="21" y="29"/>
                  </a:lnTo>
                  <a:lnTo>
                    <a:pt x="6" y="55"/>
                  </a:lnTo>
                  <a:lnTo>
                    <a:pt x="6" y="98"/>
                  </a:lnTo>
                  <a:lnTo>
                    <a:pt x="3" y="143"/>
                  </a:lnTo>
                  <a:lnTo>
                    <a:pt x="0" y="190"/>
                  </a:lnTo>
                  <a:lnTo>
                    <a:pt x="0" y="233"/>
                  </a:lnTo>
                  <a:lnTo>
                    <a:pt x="8" y="255"/>
                  </a:lnTo>
                  <a:lnTo>
                    <a:pt x="22" y="273"/>
                  </a:lnTo>
                  <a:lnTo>
                    <a:pt x="37" y="283"/>
                  </a:lnTo>
                  <a:lnTo>
                    <a:pt x="55" y="287"/>
                  </a:lnTo>
                  <a:lnTo>
                    <a:pt x="72" y="283"/>
                  </a:lnTo>
                  <a:lnTo>
                    <a:pt x="87" y="271"/>
                  </a:lnTo>
                  <a:lnTo>
                    <a:pt x="98" y="249"/>
                  </a:lnTo>
                  <a:lnTo>
                    <a:pt x="106" y="219"/>
                  </a:lnTo>
                  <a:close/>
                </a:path>
              </a:pathLst>
            </a:custGeom>
            <a:solidFill>
              <a:srgbClr val="F2CCA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7040561" y="5238750"/>
              <a:ext cx="55562" cy="152399"/>
            </a:xfrm>
            <a:custGeom>
              <a:avLst/>
              <a:gdLst/>
              <a:ahLst/>
              <a:cxnLst/>
              <a:rect l="0" t="0" r="0" b="0"/>
              <a:pathLst>
                <a:path w="106" h="287" extrusionOk="0">
                  <a:moveTo>
                    <a:pt x="106" y="219"/>
                  </a:moveTo>
                  <a:lnTo>
                    <a:pt x="106" y="219"/>
                  </a:lnTo>
                  <a:lnTo>
                    <a:pt x="103" y="176"/>
                  </a:lnTo>
                  <a:lnTo>
                    <a:pt x="99" y="133"/>
                  </a:lnTo>
                  <a:lnTo>
                    <a:pt x="96" y="91"/>
                  </a:lnTo>
                  <a:lnTo>
                    <a:pt x="92" y="48"/>
                  </a:lnTo>
                  <a:lnTo>
                    <a:pt x="72" y="29"/>
                  </a:lnTo>
                  <a:lnTo>
                    <a:pt x="58" y="14"/>
                  </a:lnTo>
                  <a:lnTo>
                    <a:pt x="49" y="4"/>
                  </a:lnTo>
                  <a:lnTo>
                    <a:pt x="43" y="0"/>
                  </a:lnTo>
                  <a:lnTo>
                    <a:pt x="37" y="3"/>
                  </a:lnTo>
                  <a:lnTo>
                    <a:pt x="31" y="13"/>
                  </a:lnTo>
                  <a:lnTo>
                    <a:pt x="21" y="29"/>
                  </a:lnTo>
                  <a:lnTo>
                    <a:pt x="6" y="55"/>
                  </a:lnTo>
                  <a:lnTo>
                    <a:pt x="6" y="98"/>
                  </a:lnTo>
                  <a:lnTo>
                    <a:pt x="3" y="143"/>
                  </a:lnTo>
                  <a:lnTo>
                    <a:pt x="0" y="190"/>
                  </a:lnTo>
                  <a:lnTo>
                    <a:pt x="0" y="233"/>
                  </a:lnTo>
                  <a:lnTo>
                    <a:pt x="8" y="255"/>
                  </a:lnTo>
                  <a:lnTo>
                    <a:pt x="22" y="273"/>
                  </a:lnTo>
                  <a:lnTo>
                    <a:pt x="37" y="283"/>
                  </a:lnTo>
                  <a:lnTo>
                    <a:pt x="55" y="287"/>
                  </a:lnTo>
                  <a:lnTo>
                    <a:pt x="72" y="283"/>
                  </a:lnTo>
                  <a:lnTo>
                    <a:pt x="87" y="271"/>
                  </a:lnTo>
                  <a:lnTo>
                    <a:pt x="98" y="249"/>
                  </a:lnTo>
                  <a:lnTo>
                    <a:pt x="106" y="21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6985000" y="5238750"/>
              <a:ext cx="58736" cy="142874"/>
            </a:xfrm>
            <a:custGeom>
              <a:avLst/>
              <a:gdLst/>
              <a:ahLst/>
              <a:cxnLst/>
              <a:rect l="0" t="0" r="0" b="0"/>
              <a:pathLst>
                <a:path w="110" h="272" extrusionOk="0">
                  <a:moveTo>
                    <a:pt x="100" y="218"/>
                  </a:moveTo>
                  <a:lnTo>
                    <a:pt x="103" y="178"/>
                  </a:lnTo>
                  <a:lnTo>
                    <a:pt x="105" y="136"/>
                  </a:lnTo>
                  <a:lnTo>
                    <a:pt x="108" y="95"/>
                  </a:lnTo>
                  <a:lnTo>
                    <a:pt x="110" y="54"/>
                  </a:lnTo>
                  <a:lnTo>
                    <a:pt x="94" y="33"/>
                  </a:lnTo>
                  <a:lnTo>
                    <a:pt x="84" y="15"/>
                  </a:lnTo>
                  <a:lnTo>
                    <a:pt x="76" y="5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5" y="8"/>
                  </a:lnTo>
                  <a:lnTo>
                    <a:pt x="42" y="20"/>
                  </a:lnTo>
                  <a:lnTo>
                    <a:pt x="23" y="40"/>
                  </a:lnTo>
                  <a:lnTo>
                    <a:pt x="18" y="81"/>
                  </a:lnTo>
                  <a:lnTo>
                    <a:pt x="12" y="125"/>
                  </a:lnTo>
                  <a:lnTo>
                    <a:pt x="5" y="169"/>
                  </a:lnTo>
                  <a:lnTo>
                    <a:pt x="0" y="211"/>
                  </a:lnTo>
                  <a:lnTo>
                    <a:pt x="4" y="234"/>
                  </a:lnTo>
                  <a:lnTo>
                    <a:pt x="14" y="253"/>
                  </a:lnTo>
                  <a:lnTo>
                    <a:pt x="27" y="265"/>
                  </a:lnTo>
                  <a:lnTo>
                    <a:pt x="42" y="272"/>
                  </a:lnTo>
                  <a:lnTo>
                    <a:pt x="58" y="272"/>
                  </a:lnTo>
                  <a:lnTo>
                    <a:pt x="73" y="263"/>
                  </a:lnTo>
                  <a:lnTo>
                    <a:pt x="89" y="245"/>
                  </a:lnTo>
                  <a:lnTo>
                    <a:pt x="100" y="218"/>
                  </a:lnTo>
                  <a:close/>
                </a:path>
              </a:pathLst>
            </a:custGeom>
            <a:solidFill>
              <a:srgbClr val="F2CCA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6985000" y="5238750"/>
              <a:ext cx="58736" cy="142874"/>
            </a:xfrm>
            <a:custGeom>
              <a:avLst/>
              <a:gdLst/>
              <a:ahLst/>
              <a:cxnLst/>
              <a:rect l="0" t="0" r="0" b="0"/>
              <a:pathLst>
                <a:path w="110" h="272" extrusionOk="0">
                  <a:moveTo>
                    <a:pt x="100" y="218"/>
                  </a:moveTo>
                  <a:lnTo>
                    <a:pt x="100" y="218"/>
                  </a:lnTo>
                  <a:lnTo>
                    <a:pt x="103" y="178"/>
                  </a:lnTo>
                  <a:lnTo>
                    <a:pt x="105" y="136"/>
                  </a:lnTo>
                  <a:lnTo>
                    <a:pt x="108" y="95"/>
                  </a:lnTo>
                  <a:lnTo>
                    <a:pt x="110" y="54"/>
                  </a:lnTo>
                  <a:lnTo>
                    <a:pt x="94" y="33"/>
                  </a:lnTo>
                  <a:lnTo>
                    <a:pt x="84" y="15"/>
                  </a:lnTo>
                  <a:lnTo>
                    <a:pt x="76" y="5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5" y="8"/>
                  </a:lnTo>
                  <a:lnTo>
                    <a:pt x="42" y="20"/>
                  </a:lnTo>
                  <a:lnTo>
                    <a:pt x="23" y="40"/>
                  </a:lnTo>
                  <a:lnTo>
                    <a:pt x="18" y="81"/>
                  </a:lnTo>
                  <a:lnTo>
                    <a:pt x="12" y="125"/>
                  </a:lnTo>
                  <a:lnTo>
                    <a:pt x="5" y="169"/>
                  </a:lnTo>
                  <a:lnTo>
                    <a:pt x="0" y="211"/>
                  </a:lnTo>
                  <a:lnTo>
                    <a:pt x="4" y="234"/>
                  </a:lnTo>
                  <a:lnTo>
                    <a:pt x="14" y="253"/>
                  </a:lnTo>
                  <a:lnTo>
                    <a:pt x="27" y="265"/>
                  </a:lnTo>
                  <a:lnTo>
                    <a:pt x="42" y="272"/>
                  </a:lnTo>
                  <a:lnTo>
                    <a:pt x="58" y="272"/>
                  </a:lnTo>
                  <a:lnTo>
                    <a:pt x="73" y="263"/>
                  </a:lnTo>
                  <a:lnTo>
                    <a:pt x="89" y="245"/>
                  </a:lnTo>
                  <a:lnTo>
                    <a:pt x="100" y="21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6948486" y="5214937"/>
              <a:ext cx="63500" cy="138112"/>
            </a:xfrm>
            <a:custGeom>
              <a:avLst/>
              <a:gdLst/>
              <a:ahLst/>
              <a:cxnLst/>
              <a:rect l="0" t="0" r="0" b="0"/>
              <a:pathLst>
                <a:path w="122" h="261" extrusionOk="0">
                  <a:moveTo>
                    <a:pt x="76" y="210"/>
                  </a:moveTo>
                  <a:lnTo>
                    <a:pt x="81" y="192"/>
                  </a:lnTo>
                  <a:lnTo>
                    <a:pt x="86" y="174"/>
                  </a:lnTo>
                  <a:lnTo>
                    <a:pt x="93" y="156"/>
                  </a:lnTo>
                  <a:lnTo>
                    <a:pt x="99" y="138"/>
                  </a:lnTo>
                  <a:lnTo>
                    <a:pt x="105" y="121"/>
                  </a:lnTo>
                  <a:lnTo>
                    <a:pt x="112" y="103"/>
                  </a:lnTo>
                  <a:lnTo>
                    <a:pt x="118" y="85"/>
                  </a:lnTo>
                  <a:lnTo>
                    <a:pt x="122" y="67"/>
                  </a:lnTo>
                  <a:lnTo>
                    <a:pt x="109" y="43"/>
                  </a:lnTo>
                  <a:lnTo>
                    <a:pt x="100" y="24"/>
                  </a:lnTo>
                  <a:lnTo>
                    <a:pt x="95" y="10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5"/>
                  </a:lnTo>
                  <a:lnTo>
                    <a:pt x="62" y="15"/>
                  </a:lnTo>
                  <a:lnTo>
                    <a:pt x="42" y="31"/>
                  </a:lnTo>
                  <a:lnTo>
                    <a:pt x="38" y="50"/>
                  </a:lnTo>
                  <a:lnTo>
                    <a:pt x="33" y="72"/>
                  </a:lnTo>
                  <a:lnTo>
                    <a:pt x="27" y="94"/>
                  </a:lnTo>
                  <a:lnTo>
                    <a:pt x="22" y="117"/>
                  </a:lnTo>
                  <a:lnTo>
                    <a:pt x="16" y="140"/>
                  </a:lnTo>
                  <a:lnTo>
                    <a:pt x="9" y="161"/>
                  </a:lnTo>
                  <a:lnTo>
                    <a:pt x="4" y="183"/>
                  </a:lnTo>
                  <a:lnTo>
                    <a:pt x="0" y="203"/>
                  </a:lnTo>
                  <a:lnTo>
                    <a:pt x="2" y="226"/>
                  </a:lnTo>
                  <a:lnTo>
                    <a:pt x="7" y="243"/>
                  </a:lnTo>
                  <a:lnTo>
                    <a:pt x="14" y="256"/>
                  </a:lnTo>
                  <a:lnTo>
                    <a:pt x="24" y="261"/>
                  </a:lnTo>
                  <a:lnTo>
                    <a:pt x="37" y="261"/>
                  </a:lnTo>
                  <a:lnTo>
                    <a:pt x="50" y="252"/>
                  </a:lnTo>
                  <a:lnTo>
                    <a:pt x="64" y="236"/>
                  </a:lnTo>
                  <a:lnTo>
                    <a:pt x="76" y="210"/>
                  </a:lnTo>
                  <a:close/>
                </a:path>
              </a:pathLst>
            </a:custGeom>
            <a:solidFill>
              <a:srgbClr val="F2CCA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6948486" y="5214937"/>
              <a:ext cx="63500" cy="138112"/>
            </a:xfrm>
            <a:custGeom>
              <a:avLst/>
              <a:gdLst/>
              <a:ahLst/>
              <a:cxnLst/>
              <a:rect l="0" t="0" r="0" b="0"/>
              <a:pathLst>
                <a:path w="122" h="261" extrusionOk="0">
                  <a:moveTo>
                    <a:pt x="76" y="210"/>
                  </a:moveTo>
                  <a:lnTo>
                    <a:pt x="76" y="210"/>
                  </a:lnTo>
                  <a:lnTo>
                    <a:pt x="81" y="192"/>
                  </a:lnTo>
                  <a:lnTo>
                    <a:pt x="86" y="174"/>
                  </a:lnTo>
                  <a:lnTo>
                    <a:pt x="93" y="156"/>
                  </a:lnTo>
                  <a:lnTo>
                    <a:pt x="99" y="138"/>
                  </a:lnTo>
                  <a:lnTo>
                    <a:pt x="105" y="121"/>
                  </a:lnTo>
                  <a:lnTo>
                    <a:pt x="112" y="103"/>
                  </a:lnTo>
                  <a:lnTo>
                    <a:pt x="118" y="85"/>
                  </a:lnTo>
                  <a:lnTo>
                    <a:pt x="122" y="67"/>
                  </a:lnTo>
                  <a:lnTo>
                    <a:pt x="109" y="43"/>
                  </a:lnTo>
                  <a:lnTo>
                    <a:pt x="100" y="24"/>
                  </a:lnTo>
                  <a:lnTo>
                    <a:pt x="95" y="10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5"/>
                  </a:lnTo>
                  <a:lnTo>
                    <a:pt x="62" y="15"/>
                  </a:lnTo>
                  <a:lnTo>
                    <a:pt x="42" y="31"/>
                  </a:lnTo>
                  <a:lnTo>
                    <a:pt x="38" y="50"/>
                  </a:lnTo>
                  <a:lnTo>
                    <a:pt x="33" y="72"/>
                  </a:lnTo>
                  <a:lnTo>
                    <a:pt x="27" y="94"/>
                  </a:lnTo>
                  <a:lnTo>
                    <a:pt x="22" y="117"/>
                  </a:lnTo>
                  <a:lnTo>
                    <a:pt x="16" y="140"/>
                  </a:lnTo>
                  <a:lnTo>
                    <a:pt x="9" y="161"/>
                  </a:lnTo>
                  <a:lnTo>
                    <a:pt x="4" y="183"/>
                  </a:lnTo>
                  <a:lnTo>
                    <a:pt x="0" y="203"/>
                  </a:lnTo>
                  <a:lnTo>
                    <a:pt x="2" y="226"/>
                  </a:lnTo>
                  <a:lnTo>
                    <a:pt x="7" y="243"/>
                  </a:lnTo>
                  <a:lnTo>
                    <a:pt x="14" y="256"/>
                  </a:lnTo>
                  <a:lnTo>
                    <a:pt x="24" y="261"/>
                  </a:lnTo>
                  <a:lnTo>
                    <a:pt x="37" y="261"/>
                  </a:lnTo>
                  <a:lnTo>
                    <a:pt x="50" y="252"/>
                  </a:lnTo>
                  <a:lnTo>
                    <a:pt x="64" y="236"/>
                  </a:lnTo>
                  <a:lnTo>
                    <a:pt x="76" y="21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6164262" y="4757737"/>
              <a:ext cx="165100" cy="90487"/>
            </a:xfrm>
            <a:custGeom>
              <a:avLst/>
              <a:gdLst/>
              <a:ahLst/>
              <a:cxnLst/>
              <a:rect l="0" t="0" r="0" b="0"/>
              <a:pathLst>
                <a:path w="312" h="173" extrusionOk="0">
                  <a:moveTo>
                    <a:pt x="312" y="15"/>
                  </a:moveTo>
                  <a:lnTo>
                    <a:pt x="199" y="0"/>
                  </a:lnTo>
                  <a:lnTo>
                    <a:pt x="75" y="64"/>
                  </a:lnTo>
                  <a:lnTo>
                    <a:pt x="0" y="173"/>
                  </a:lnTo>
                  <a:lnTo>
                    <a:pt x="109" y="104"/>
                  </a:lnTo>
                  <a:lnTo>
                    <a:pt x="183" y="64"/>
                  </a:lnTo>
                  <a:lnTo>
                    <a:pt x="189" y="62"/>
                  </a:lnTo>
                  <a:lnTo>
                    <a:pt x="202" y="54"/>
                  </a:lnTo>
                  <a:lnTo>
                    <a:pt x="223" y="43"/>
                  </a:lnTo>
                  <a:lnTo>
                    <a:pt x="247" y="32"/>
                  </a:lnTo>
                  <a:lnTo>
                    <a:pt x="269" y="22"/>
                  </a:lnTo>
                  <a:lnTo>
                    <a:pt x="290" y="14"/>
                  </a:lnTo>
                  <a:lnTo>
                    <a:pt x="305" y="11"/>
                  </a:lnTo>
                  <a:lnTo>
                    <a:pt x="312" y="15"/>
                  </a:lnTo>
                  <a:close/>
                </a:path>
              </a:pathLst>
            </a:custGeom>
            <a:solidFill>
              <a:srgbClr val="BABFC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6251575" y="4770437"/>
              <a:ext cx="95250" cy="88899"/>
            </a:xfrm>
            <a:custGeom>
              <a:avLst/>
              <a:gdLst/>
              <a:ahLst/>
              <a:cxnLst/>
              <a:rect l="0" t="0" r="0" b="0"/>
              <a:pathLst>
                <a:path w="180" h="169" extrusionOk="0">
                  <a:moveTo>
                    <a:pt x="160" y="0"/>
                  </a:moveTo>
                  <a:lnTo>
                    <a:pt x="65" y="35"/>
                  </a:lnTo>
                  <a:lnTo>
                    <a:pt x="31" y="125"/>
                  </a:lnTo>
                  <a:lnTo>
                    <a:pt x="0" y="169"/>
                  </a:lnTo>
                  <a:lnTo>
                    <a:pt x="95" y="70"/>
                  </a:lnTo>
                  <a:lnTo>
                    <a:pt x="180" y="3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BABFC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6765925" y="4575175"/>
              <a:ext cx="96837" cy="200024"/>
            </a:xfrm>
            <a:custGeom>
              <a:avLst/>
              <a:gdLst/>
              <a:ahLst/>
              <a:cxnLst/>
              <a:rect l="0" t="0" r="0" b="0"/>
              <a:pathLst>
                <a:path w="183" h="377" extrusionOk="0">
                  <a:moveTo>
                    <a:pt x="123" y="135"/>
                  </a:moveTo>
                  <a:lnTo>
                    <a:pt x="69" y="64"/>
                  </a:lnTo>
                  <a:lnTo>
                    <a:pt x="0" y="0"/>
                  </a:lnTo>
                  <a:lnTo>
                    <a:pt x="98" y="169"/>
                  </a:lnTo>
                  <a:lnTo>
                    <a:pt x="183" y="377"/>
                  </a:lnTo>
                  <a:lnTo>
                    <a:pt x="123" y="135"/>
                  </a:lnTo>
                  <a:close/>
                </a:path>
              </a:pathLst>
            </a:custGeom>
            <a:solidFill>
              <a:srgbClr val="BABFC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6945311" y="5151437"/>
              <a:ext cx="187324" cy="74611"/>
            </a:xfrm>
            <a:custGeom>
              <a:avLst/>
              <a:gdLst/>
              <a:ahLst/>
              <a:cxnLst/>
              <a:rect l="0" t="0" r="0" b="0"/>
              <a:pathLst>
                <a:path w="355" h="141" extrusionOk="0">
                  <a:moveTo>
                    <a:pt x="41" y="141"/>
                  </a:moveTo>
                  <a:lnTo>
                    <a:pt x="35" y="136"/>
                  </a:lnTo>
                  <a:lnTo>
                    <a:pt x="30" y="131"/>
                  </a:lnTo>
                  <a:lnTo>
                    <a:pt x="25" y="126"/>
                  </a:lnTo>
                  <a:lnTo>
                    <a:pt x="20" y="121"/>
                  </a:lnTo>
                  <a:lnTo>
                    <a:pt x="15" y="116"/>
                  </a:lnTo>
                  <a:lnTo>
                    <a:pt x="10" y="111"/>
                  </a:lnTo>
                  <a:lnTo>
                    <a:pt x="5" y="106"/>
                  </a:lnTo>
                  <a:lnTo>
                    <a:pt x="0" y="101"/>
                  </a:lnTo>
                  <a:lnTo>
                    <a:pt x="10" y="82"/>
                  </a:lnTo>
                  <a:lnTo>
                    <a:pt x="19" y="67"/>
                  </a:lnTo>
                  <a:lnTo>
                    <a:pt x="29" y="53"/>
                  </a:lnTo>
                  <a:lnTo>
                    <a:pt x="38" y="40"/>
                  </a:lnTo>
                  <a:lnTo>
                    <a:pt x="47" y="30"/>
                  </a:lnTo>
                  <a:lnTo>
                    <a:pt x="56" y="22"/>
                  </a:lnTo>
                  <a:lnTo>
                    <a:pt x="66" y="15"/>
                  </a:lnTo>
                  <a:lnTo>
                    <a:pt x="77" y="10"/>
                  </a:lnTo>
                  <a:lnTo>
                    <a:pt x="87" y="6"/>
                  </a:lnTo>
                  <a:lnTo>
                    <a:pt x="100" y="3"/>
                  </a:lnTo>
                  <a:lnTo>
                    <a:pt x="113" y="1"/>
                  </a:lnTo>
                  <a:lnTo>
                    <a:pt x="128" y="0"/>
                  </a:lnTo>
                  <a:lnTo>
                    <a:pt x="144" y="0"/>
                  </a:lnTo>
                  <a:lnTo>
                    <a:pt x="162" y="0"/>
                  </a:lnTo>
                  <a:lnTo>
                    <a:pt x="181" y="0"/>
                  </a:lnTo>
                  <a:lnTo>
                    <a:pt x="202" y="1"/>
                  </a:lnTo>
                  <a:lnTo>
                    <a:pt x="221" y="5"/>
                  </a:lnTo>
                  <a:lnTo>
                    <a:pt x="240" y="9"/>
                  </a:lnTo>
                  <a:lnTo>
                    <a:pt x="259" y="12"/>
                  </a:lnTo>
                  <a:lnTo>
                    <a:pt x="279" y="15"/>
                  </a:lnTo>
                  <a:lnTo>
                    <a:pt x="298" y="19"/>
                  </a:lnTo>
                  <a:lnTo>
                    <a:pt x="317" y="22"/>
                  </a:lnTo>
                  <a:lnTo>
                    <a:pt x="336" y="26"/>
                  </a:lnTo>
                  <a:lnTo>
                    <a:pt x="355" y="30"/>
                  </a:lnTo>
                  <a:lnTo>
                    <a:pt x="339" y="29"/>
                  </a:lnTo>
                  <a:lnTo>
                    <a:pt x="321" y="27"/>
                  </a:lnTo>
                  <a:lnTo>
                    <a:pt x="302" y="25"/>
                  </a:lnTo>
                  <a:lnTo>
                    <a:pt x="283" y="22"/>
                  </a:lnTo>
                  <a:lnTo>
                    <a:pt x="263" y="21"/>
                  </a:lnTo>
                  <a:lnTo>
                    <a:pt x="243" y="19"/>
                  </a:lnTo>
                  <a:lnTo>
                    <a:pt x="223" y="19"/>
                  </a:lnTo>
                  <a:lnTo>
                    <a:pt x="204" y="17"/>
                  </a:lnTo>
                  <a:lnTo>
                    <a:pt x="183" y="19"/>
                  </a:lnTo>
                  <a:lnTo>
                    <a:pt x="164" y="21"/>
                  </a:lnTo>
                  <a:lnTo>
                    <a:pt x="147" y="24"/>
                  </a:lnTo>
                  <a:lnTo>
                    <a:pt x="129" y="29"/>
                  </a:lnTo>
                  <a:lnTo>
                    <a:pt x="114" y="36"/>
                  </a:lnTo>
                  <a:lnTo>
                    <a:pt x="100" y="45"/>
                  </a:lnTo>
                  <a:lnTo>
                    <a:pt x="87" y="57"/>
                  </a:lnTo>
                  <a:lnTo>
                    <a:pt x="77" y="70"/>
                  </a:lnTo>
                  <a:lnTo>
                    <a:pt x="68" y="88"/>
                  </a:lnTo>
                  <a:lnTo>
                    <a:pt x="59" y="106"/>
                  </a:lnTo>
                  <a:lnTo>
                    <a:pt x="49" y="123"/>
                  </a:lnTo>
                  <a:lnTo>
                    <a:pt x="41" y="141"/>
                  </a:lnTo>
                  <a:close/>
                </a:path>
              </a:pathLst>
            </a:custGeom>
            <a:solidFill>
              <a:srgbClr val="84898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Shape 610"/>
            <p:cNvSpPr/>
            <p:nvPr/>
          </p:nvSpPr>
          <p:spPr>
            <a:xfrm>
              <a:off x="6945311" y="5151437"/>
              <a:ext cx="187324" cy="74611"/>
            </a:xfrm>
            <a:custGeom>
              <a:avLst/>
              <a:gdLst/>
              <a:ahLst/>
              <a:cxnLst/>
              <a:rect l="0" t="0" r="0" b="0"/>
              <a:pathLst>
                <a:path w="355" h="141" extrusionOk="0">
                  <a:moveTo>
                    <a:pt x="41" y="141"/>
                  </a:moveTo>
                  <a:lnTo>
                    <a:pt x="41" y="141"/>
                  </a:lnTo>
                  <a:lnTo>
                    <a:pt x="35" y="136"/>
                  </a:lnTo>
                  <a:lnTo>
                    <a:pt x="30" y="131"/>
                  </a:lnTo>
                  <a:lnTo>
                    <a:pt x="25" y="126"/>
                  </a:lnTo>
                  <a:lnTo>
                    <a:pt x="20" y="121"/>
                  </a:lnTo>
                  <a:lnTo>
                    <a:pt x="15" y="116"/>
                  </a:lnTo>
                  <a:lnTo>
                    <a:pt x="10" y="111"/>
                  </a:lnTo>
                  <a:lnTo>
                    <a:pt x="5" y="106"/>
                  </a:lnTo>
                  <a:lnTo>
                    <a:pt x="0" y="101"/>
                  </a:lnTo>
                  <a:lnTo>
                    <a:pt x="10" y="82"/>
                  </a:lnTo>
                  <a:lnTo>
                    <a:pt x="19" y="67"/>
                  </a:lnTo>
                  <a:lnTo>
                    <a:pt x="29" y="53"/>
                  </a:lnTo>
                  <a:lnTo>
                    <a:pt x="38" y="40"/>
                  </a:lnTo>
                  <a:lnTo>
                    <a:pt x="47" y="30"/>
                  </a:lnTo>
                  <a:lnTo>
                    <a:pt x="56" y="22"/>
                  </a:lnTo>
                  <a:lnTo>
                    <a:pt x="66" y="15"/>
                  </a:lnTo>
                  <a:lnTo>
                    <a:pt x="77" y="10"/>
                  </a:lnTo>
                  <a:lnTo>
                    <a:pt x="87" y="6"/>
                  </a:lnTo>
                  <a:lnTo>
                    <a:pt x="100" y="3"/>
                  </a:lnTo>
                  <a:lnTo>
                    <a:pt x="113" y="1"/>
                  </a:lnTo>
                  <a:lnTo>
                    <a:pt x="128" y="0"/>
                  </a:lnTo>
                  <a:lnTo>
                    <a:pt x="144" y="0"/>
                  </a:lnTo>
                  <a:lnTo>
                    <a:pt x="162" y="0"/>
                  </a:lnTo>
                  <a:lnTo>
                    <a:pt x="181" y="0"/>
                  </a:lnTo>
                  <a:lnTo>
                    <a:pt x="202" y="1"/>
                  </a:lnTo>
                  <a:lnTo>
                    <a:pt x="221" y="5"/>
                  </a:lnTo>
                  <a:lnTo>
                    <a:pt x="240" y="9"/>
                  </a:lnTo>
                  <a:lnTo>
                    <a:pt x="259" y="12"/>
                  </a:lnTo>
                  <a:lnTo>
                    <a:pt x="279" y="15"/>
                  </a:lnTo>
                  <a:lnTo>
                    <a:pt x="298" y="19"/>
                  </a:lnTo>
                  <a:lnTo>
                    <a:pt x="317" y="22"/>
                  </a:lnTo>
                  <a:lnTo>
                    <a:pt x="336" y="26"/>
                  </a:lnTo>
                  <a:lnTo>
                    <a:pt x="355" y="30"/>
                  </a:lnTo>
                  <a:lnTo>
                    <a:pt x="339" y="29"/>
                  </a:lnTo>
                  <a:lnTo>
                    <a:pt x="321" y="27"/>
                  </a:lnTo>
                  <a:lnTo>
                    <a:pt x="302" y="25"/>
                  </a:lnTo>
                  <a:lnTo>
                    <a:pt x="283" y="22"/>
                  </a:lnTo>
                  <a:lnTo>
                    <a:pt x="263" y="21"/>
                  </a:lnTo>
                  <a:lnTo>
                    <a:pt x="243" y="19"/>
                  </a:lnTo>
                  <a:lnTo>
                    <a:pt x="223" y="19"/>
                  </a:lnTo>
                  <a:lnTo>
                    <a:pt x="204" y="17"/>
                  </a:lnTo>
                  <a:lnTo>
                    <a:pt x="183" y="19"/>
                  </a:lnTo>
                  <a:lnTo>
                    <a:pt x="164" y="21"/>
                  </a:lnTo>
                  <a:lnTo>
                    <a:pt x="147" y="24"/>
                  </a:lnTo>
                  <a:lnTo>
                    <a:pt x="129" y="29"/>
                  </a:lnTo>
                  <a:lnTo>
                    <a:pt x="114" y="36"/>
                  </a:lnTo>
                  <a:lnTo>
                    <a:pt x="100" y="45"/>
                  </a:lnTo>
                  <a:lnTo>
                    <a:pt x="87" y="57"/>
                  </a:lnTo>
                  <a:lnTo>
                    <a:pt x="77" y="70"/>
                  </a:lnTo>
                  <a:lnTo>
                    <a:pt x="68" y="88"/>
                  </a:lnTo>
                  <a:lnTo>
                    <a:pt x="59" y="106"/>
                  </a:lnTo>
                  <a:lnTo>
                    <a:pt x="49" y="123"/>
                  </a:lnTo>
                  <a:lnTo>
                    <a:pt x="41" y="14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6705600" y="5667375"/>
              <a:ext cx="122236" cy="55562"/>
            </a:xfrm>
            <a:custGeom>
              <a:avLst/>
              <a:gdLst/>
              <a:ahLst/>
              <a:cxnLst/>
              <a:rect l="0" t="0" r="0" b="0"/>
              <a:pathLst>
                <a:path w="232" h="104" extrusionOk="0">
                  <a:moveTo>
                    <a:pt x="0" y="103"/>
                  </a:moveTo>
                  <a:lnTo>
                    <a:pt x="64" y="103"/>
                  </a:lnTo>
                  <a:lnTo>
                    <a:pt x="173" y="78"/>
                  </a:lnTo>
                  <a:lnTo>
                    <a:pt x="232" y="0"/>
                  </a:lnTo>
                  <a:lnTo>
                    <a:pt x="168" y="44"/>
                  </a:lnTo>
                  <a:lnTo>
                    <a:pt x="30" y="59"/>
                  </a:lnTo>
                  <a:lnTo>
                    <a:pt x="27" y="69"/>
                  </a:lnTo>
                  <a:lnTo>
                    <a:pt x="21" y="88"/>
                  </a:lnTo>
                  <a:lnTo>
                    <a:pt x="11" y="104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84898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6386512" y="5700712"/>
              <a:ext cx="109537" cy="109537"/>
            </a:xfrm>
            <a:custGeom>
              <a:avLst/>
              <a:gdLst/>
              <a:ahLst/>
              <a:cxnLst/>
              <a:rect l="0" t="0" r="0" b="0"/>
              <a:pathLst>
                <a:path w="207" h="207" extrusionOk="0">
                  <a:moveTo>
                    <a:pt x="163" y="187"/>
                  </a:moveTo>
                  <a:lnTo>
                    <a:pt x="95" y="202"/>
                  </a:lnTo>
                  <a:lnTo>
                    <a:pt x="0" y="207"/>
                  </a:lnTo>
                  <a:lnTo>
                    <a:pt x="64" y="168"/>
                  </a:lnTo>
                  <a:lnTo>
                    <a:pt x="138" y="93"/>
                  </a:lnTo>
                  <a:lnTo>
                    <a:pt x="198" y="0"/>
                  </a:lnTo>
                  <a:lnTo>
                    <a:pt x="207" y="44"/>
                  </a:lnTo>
                  <a:lnTo>
                    <a:pt x="163" y="187"/>
                  </a:lnTo>
                  <a:close/>
                </a:path>
              </a:pathLst>
            </a:custGeom>
            <a:solidFill>
              <a:srgbClr val="84898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6729411" y="5868987"/>
              <a:ext cx="22224" cy="36512"/>
            </a:xfrm>
            <a:custGeom>
              <a:avLst/>
              <a:gdLst/>
              <a:ahLst/>
              <a:cxnLst/>
              <a:rect l="0" t="0" r="0" b="0"/>
              <a:pathLst>
                <a:path w="43" h="69" extrusionOk="0">
                  <a:moveTo>
                    <a:pt x="40" y="61"/>
                  </a:moveTo>
                  <a:lnTo>
                    <a:pt x="43" y="64"/>
                  </a:lnTo>
                  <a:lnTo>
                    <a:pt x="8" y="0"/>
                  </a:lnTo>
                  <a:lnTo>
                    <a:pt x="0" y="2"/>
                  </a:lnTo>
                  <a:lnTo>
                    <a:pt x="35" y="66"/>
                  </a:lnTo>
                  <a:lnTo>
                    <a:pt x="38" y="69"/>
                  </a:lnTo>
                  <a:lnTo>
                    <a:pt x="35" y="66"/>
                  </a:lnTo>
                  <a:lnTo>
                    <a:pt x="37" y="69"/>
                  </a:lnTo>
                  <a:lnTo>
                    <a:pt x="38" y="69"/>
                  </a:lnTo>
                  <a:lnTo>
                    <a:pt x="4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6750050" y="5900737"/>
              <a:ext cx="39686" cy="15875"/>
            </a:xfrm>
            <a:custGeom>
              <a:avLst/>
              <a:gdLst/>
              <a:ahLst/>
              <a:cxnLst/>
              <a:rect l="0" t="0" r="0" b="0"/>
              <a:pathLst>
                <a:path w="75" h="29" extrusionOk="0">
                  <a:moveTo>
                    <a:pt x="73" y="26"/>
                  </a:moveTo>
                  <a:lnTo>
                    <a:pt x="75" y="22"/>
                  </a:lnTo>
                  <a:lnTo>
                    <a:pt x="2" y="0"/>
                  </a:lnTo>
                  <a:lnTo>
                    <a:pt x="0" y="8"/>
                  </a:lnTo>
                  <a:lnTo>
                    <a:pt x="72" y="29"/>
                  </a:lnTo>
                  <a:lnTo>
                    <a:pt x="7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Vietnam War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73152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3200" b="0" i="1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longest war in our history, it was the most reported and most visible to the public, but the least understood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  	 </a:t>
            </a:r>
            <a:r>
              <a:rPr lang="en-US" sz="2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-US General William Westmoreland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 txBox="1">
            <a:spLocks noGrp="1"/>
          </p:cNvSpPr>
          <p:nvPr>
            <p:ph type="title"/>
          </p:nvPr>
        </p:nvSpPr>
        <p:spPr>
          <a:xfrm>
            <a:off x="1524000" y="136525"/>
            <a:ext cx="6019800" cy="131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Who Is the </a:t>
            </a:r>
            <a:br>
              <a:rPr lang="en-US"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Enemy?</a:t>
            </a:r>
          </a:p>
        </p:txBody>
      </p:sp>
      <p:pic>
        <p:nvPicPr>
          <p:cNvPr id="620" name="Shape 6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677986"/>
            <a:ext cx="3048000" cy="2055900"/>
          </a:xfrm>
          <a:prstGeom prst="rect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21" name="Shape 6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1752600"/>
            <a:ext cx="2937000" cy="2089200"/>
          </a:xfrm>
          <a:prstGeom prst="rect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22" name="Shape 6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8400" y="4038600"/>
            <a:ext cx="3886200" cy="2659200"/>
          </a:xfrm>
          <a:prstGeom prst="rect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>
            <a:spLocks noGrp="1"/>
          </p:cNvSpPr>
          <p:nvPr>
            <p:ph type="title"/>
          </p:nvPr>
        </p:nvSpPr>
        <p:spPr>
          <a:xfrm>
            <a:off x="1981200" y="381000"/>
            <a:ext cx="5257800" cy="143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4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Ground War</a:t>
            </a:r>
            <a:br>
              <a:rPr lang="en-US" sz="4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1965-1968</a:t>
            </a:r>
          </a:p>
        </p:txBody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533400" y="19812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3412" marR="0" lvl="0" indent="-6334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"/>
            </a:pPr>
            <a:r>
              <a:rPr lang="en-US" sz="3200" b="1" i="0" u="sng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General Westmoreland</a:t>
            </a:r>
          </a:p>
          <a:p>
            <a:pPr marL="1196975" marR="0" lvl="1" indent="-295275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en-US" sz="2800" b="1" i="1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28571"/>
              <a:buFont typeface="Calibri"/>
              <a:buNone/>
            </a:pPr>
            <a:endParaRPr/>
          </a:p>
        </p:txBody>
      </p:sp>
      <p:pic>
        <p:nvPicPr>
          <p:cNvPr id="629" name="Shape 6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2805111"/>
            <a:ext cx="3962400" cy="2757600"/>
          </a:xfrm>
          <a:prstGeom prst="rect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30" name="Shape 630"/>
          <p:cNvSpPr txBox="1"/>
          <p:nvPr/>
        </p:nvSpPr>
        <p:spPr>
          <a:xfrm>
            <a:off x="914400" y="5653087"/>
            <a:ext cx="7296000" cy="1373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Commander of US military forces in Vietnam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WEAPONS</a:t>
            </a:r>
          </a:p>
        </p:txBody>
      </p:sp>
      <p:sp>
        <p:nvSpPr>
          <p:cNvPr id="637" name="Shape 6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502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0" lvl="0" indent="-203200" rtl="0">
              <a:lnSpc>
                <a:spcPct val="120312"/>
              </a:lnSpc>
              <a:spcBef>
                <a:spcPts val="323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400" b="1">
                <a:latin typeface="Merriweather"/>
                <a:ea typeface="Merriweather"/>
                <a:cs typeface="Merriweather"/>
                <a:sym typeface="Merriweather"/>
              </a:rPr>
              <a:t>Land Mines </a:t>
            </a:r>
          </a:p>
          <a:p>
            <a:pPr marL="0" lvl="0" indent="0" rtl="0">
              <a:lnSpc>
                <a:spcPct val="120312"/>
              </a:lnSpc>
              <a:spcBef>
                <a:spcPts val="323"/>
              </a:spcBef>
              <a:buNone/>
            </a:pPr>
            <a:endParaRPr sz="24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381000" lvl="0" indent="-203200" rtl="0">
              <a:lnSpc>
                <a:spcPct val="120312"/>
              </a:lnSpc>
              <a:spcBef>
                <a:spcPts val="323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400" b="1">
                <a:latin typeface="Merriweather"/>
                <a:ea typeface="Merriweather"/>
                <a:cs typeface="Merriweather"/>
                <a:sym typeface="Merriweather"/>
              </a:rPr>
              <a:t>Saturation Bombing </a:t>
            </a:r>
          </a:p>
          <a:p>
            <a:pPr marL="0" lvl="0" indent="0" rtl="0">
              <a:lnSpc>
                <a:spcPct val="120312"/>
              </a:lnSpc>
              <a:spcBef>
                <a:spcPts val="323"/>
              </a:spcBef>
              <a:buNone/>
            </a:pPr>
            <a:endParaRPr sz="24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381000" lvl="0" indent="-203200" rtl="0">
              <a:lnSpc>
                <a:spcPct val="120312"/>
              </a:lnSpc>
              <a:spcBef>
                <a:spcPts val="323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400" b="1">
                <a:latin typeface="Merriweather"/>
                <a:ea typeface="Merriweather"/>
                <a:cs typeface="Merriweather"/>
                <a:sym typeface="Merriweather"/>
              </a:rPr>
              <a:t>Fragmentation Bombs</a:t>
            </a:r>
          </a:p>
          <a:p>
            <a:pPr marL="0" lvl="0" indent="0" rtl="0">
              <a:lnSpc>
                <a:spcPct val="120312"/>
              </a:lnSpc>
              <a:spcBef>
                <a:spcPts val="323"/>
              </a:spcBef>
              <a:buNone/>
            </a:pPr>
            <a:endParaRPr sz="24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120312"/>
              </a:lnSpc>
              <a:spcBef>
                <a:spcPts val="323"/>
              </a:spcBef>
              <a:buNone/>
            </a:pPr>
            <a:r>
              <a:rPr lang="en-US" sz="2400" b="1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WAR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Morale Falls</a:t>
            </a:r>
          </a:p>
        </p:txBody>
      </p:sp>
      <p:sp>
        <p:nvSpPr>
          <p:cNvPr id="643" name="Shape 6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  <a:buChar char="•"/>
            </a:pPr>
            <a:r>
              <a:rPr lang="en-US" sz="3200" b="0" i="0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As the war dragged on, morale fell among the troops in Vietnam</a:t>
            </a:r>
          </a:p>
          <a:p>
            <a:pPr marL="742950" marR="0" lvl="1" indent="-3365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  <a:buChar char="–"/>
            </a:pPr>
            <a:r>
              <a:rPr lang="en-US" sz="3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Statistics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Merriweather"/>
              <a:buChar char="–"/>
            </a:pPr>
            <a:r>
              <a:rPr lang="en-US" sz="3200" b="0" i="0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Some soldiers “fragged” their commanders to keep from having to fight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838200" y="533400"/>
            <a:ext cx="7467600" cy="1431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Background </a:t>
            </a:r>
            <a:br>
              <a:rPr lang="en-US"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to the War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457200" y="2438400"/>
            <a:ext cx="7391399" cy="380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3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French I</a:t>
            </a:r>
            <a:r>
              <a:rPr lang="en-US" sz="3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ndochina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3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Japan took control during World </a:t>
            </a:r>
            <a:br>
              <a:rPr lang="en-US" sz="3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-US" sz="3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War II</a:t>
            </a:r>
            <a:br>
              <a:rPr lang="en-US" sz="3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lang="en-US" sz="30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3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France attempted re-colonization in the postwar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1676400" y="457200"/>
            <a:ext cx="5410200" cy="1431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Background </a:t>
            </a:r>
            <a:br>
              <a:rPr lang="en-US"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to the War</a:t>
            </a:r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457200" y="2286000"/>
            <a:ext cx="6320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erriweather"/>
            </a:pPr>
            <a:r>
              <a:rPr lang="en-US" sz="32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French lost control to </a:t>
            </a:r>
            <a:br>
              <a:rPr lang="en-US" sz="32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-US" sz="3200" b="1" i="0" u="sng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 Chi Minh’s</a:t>
            </a:r>
            <a:r>
              <a:rPr lang="en-US" sz="3200" b="1" i="0" u="none" strike="noStrike" cap="none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200" b="1" i="1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Viet Minh </a:t>
            </a:r>
            <a:r>
              <a:rPr lang="en-US" sz="32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forces in 1954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32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Eisenhower’s reaction</a:t>
            </a:r>
          </a:p>
        </p:txBody>
      </p:sp>
      <p:pic>
        <p:nvPicPr>
          <p:cNvPr id="366" name="Shape 3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1752600"/>
            <a:ext cx="1606550" cy="2057400"/>
          </a:xfrm>
          <a:prstGeom prst="rect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419599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Peace conference </a:t>
            </a: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954)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3200" b="1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Divided Vietnam into North/South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Called for national elections in 1956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  <p:pic>
        <p:nvPicPr>
          <p:cNvPr id="372" name="Shape 3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457200"/>
            <a:ext cx="3809999" cy="640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5714999" cy="1431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Background to the War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6934199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400" b="1" i="0" u="sng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2400" b="1" i="0" u="sng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 Chi Minh’s</a:t>
            </a:r>
            <a:r>
              <a:rPr lang="en-US" sz="24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communist</a:t>
            </a:r>
            <a:br>
              <a:rPr lang="en-US" sz="24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forces controlled the North</a:t>
            </a:r>
          </a:p>
          <a:p>
            <a:pPr marL="0" marR="0" lvl="0" indent="0" algn="l" rtl="0">
              <a:spcBef>
                <a:spcPts val="480"/>
              </a:spcBef>
              <a:buNone/>
            </a:pPr>
            <a:endParaRPr sz="2400" b="1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24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Ngo Dinh Diem (French-educated Roman Catholic) controlled the South</a:t>
            </a:r>
          </a:p>
          <a:p>
            <a:pPr marL="0" marR="0" lvl="0" indent="0" algn="l" rtl="0">
              <a:spcBef>
                <a:spcPts val="480"/>
              </a:spcBef>
              <a:buNone/>
            </a:pPr>
            <a:endParaRPr sz="2400" b="1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spcBef>
                <a:spcPts val="640"/>
              </a:spcBef>
              <a:buNone/>
            </a:pPr>
            <a:endParaRPr/>
          </a:p>
        </p:txBody>
      </p:sp>
      <p:pic>
        <p:nvPicPr>
          <p:cNvPr id="380" name="Shape 3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3048000"/>
            <a:ext cx="1546225" cy="1981199"/>
          </a:xfrm>
          <a:prstGeom prst="rect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1524000" y="533400"/>
            <a:ext cx="6019799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U.S. Military </a:t>
            </a:r>
            <a:br>
              <a:rPr lang="en-US"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Involvement Begins</a:t>
            </a:r>
          </a:p>
        </p:txBody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533400" y="2133600"/>
            <a:ext cx="75438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2500" b="1" i="0" u="sng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Diem ruled as repressive dictator</a:t>
            </a:r>
          </a:p>
          <a:p>
            <a:pPr marL="914400" marR="0" lvl="1" indent="-387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Diem’s family held all power</a:t>
            </a:r>
          </a:p>
          <a:p>
            <a:pPr marL="914400" marR="0" lvl="1" indent="-387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Wealth hoarded by the elite</a:t>
            </a:r>
          </a:p>
          <a:p>
            <a:pPr marL="914400" marR="0" lvl="1" indent="-387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Buddhist majority persecuted</a:t>
            </a:r>
          </a:p>
          <a:p>
            <a:pPr marL="914400" marR="0" lvl="1" indent="-387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Torture, lack of political freedom </a:t>
            </a:r>
            <a:br>
              <a:rPr lang="en-US"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lang="en-US" sz="2500" b="1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2500" b="1" i="0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U.S. aided Diem’s government.  Why?  </a:t>
            </a:r>
          </a:p>
          <a:p>
            <a:pPr marL="914400" marR="0" lvl="1" indent="-387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</a:pPr>
            <a:r>
              <a:rPr lang="en-US" sz="2500" b="1" i="0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Domino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1909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342900" marR="0" lvl="0" indent="-3048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  <a:buChar char="•"/>
            </a:pPr>
            <a:r>
              <a:rPr lang="en-US" sz="1800" b="0" i="0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Diem attacked the Buddhists in South Vietnam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342900" marR="0" lvl="0" indent="-3048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  <a:buChar char="•"/>
            </a:pPr>
            <a:r>
              <a:rPr lang="en-US" sz="1800" b="0" i="0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Monks began protesting the attacks in many ways including setting themselves on fire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342900" marR="0" lvl="0" indent="-3048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  <a:buChar char="•"/>
            </a:pPr>
            <a:r>
              <a:rPr lang="en-US" sz="1800" b="0" i="0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US realized that Diem was a problem and had to be replaced</a:t>
            </a:r>
          </a:p>
        </p:txBody>
      </p:sp>
      <p:pic>
        <p:nvPicPr>
          <p:cNvPr id="393" name="Shape 3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2209800"/>
            <a:ext cx="28194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/>
        </p:nvSpPr>
        <p:spPr>
          <a:xfrm>
            <a:off x="1905000" y="212725"/>
            <a:ext cx="5486399" cy="1190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 Black"/>
              <a:buNone/>
            </a:pPr>
            <a:r>
              <a:rPr lang="en-US" sz="3600" b="1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Early Protests of Diem’s Government</a:t>
            </a:r>
          </a:p>
        </p:txBody>
      </p:sp>
      <p:pic>
        <p:nvPicPr>
          <p:cNvPr id="399" name="Shape 3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676400"/>
            <a:ext cx="6934199" cy="4038599"/>
          </a:xfrm>
          <a:prstGeom prst="rect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00" name="Shape 400"/>
          <p:cNvSpPr txBox="1"/>
          <p:nvPr/>
        </p:nvSpPr>
        <p:spPr>
          <a:xfrm>
            <a:off x="1828800" y="5949950"/>
            <a:ext cx="56578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Self-Immolation by a Buddhist Monk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Microsoft Office PowerPoint</Application>
  <PresentationFormat>On-screen Show (4:3)</PresentationFormat>
  <Paragraphs>145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Times New Roman</vt:lpstr>
      <vt:lpstr>Arial</vt:lpstr>
      <vt:lpstr>Comic Sans MS</vt:lpstr>
      <vt:lpstr>Merriweather</vt:lpstr>
      <vt:lpstr>Calibri</vt:lpstr>
      <vt:lpstr>Arial Black</vt:lpstr>
      <vt:lpstr>Office Theme</vt:lpstr>
      <vt:lpstr>2_Office Theme</vt:lpstr>
      <vt:lpstr>1_Office Theme</vt:lpstr>
      <vt:lpstr>3_Office Theme</vt:lpstr>
      <vt:lpstr>PowerPoint Presentation</vt:lpstr>
      <vt:lpstr>Vietnam War</vt:lpstr>
      <vt:lpstr>Background  to the War</vt:lpstr>
      <vt:lpstr>Background  to the War</vt:lpstr>
      <vt:lpstr>PowerPoint Presentation</vt:lpstr>
      <vt:lpstr>Background to the War</vt:lpstr>
      <vt:lpstr>U.S. Military  Involvement Begins</vt:lpstr>
      <vt:lpstr>PowerPoint Presentation</vt:lpstr>
      <vt:lpstr>PowerPoint Presentation</vt:lpstr>
      <vt:lpstr>PowerPoint Presentation</vt:lpstr>
      <vt:lpstr>PowerPoint Presentation</vt:lpstr>
      <vt:lpstr>U.S. Military Involvement Begins</vt:lpstr>
      <vt:lpstr>Johnson and Vietnam</vt:lpstr>
      <vt:lpstr>Gulf of Tonkin</vt:lpstr>
      <vt:lpstr>The Ground War 1965-1968 </vt:lpstr>
      <vt:lpstr>The Air War 1965-1968</vt:lpstr>
      <vt:lpstr>Other than bombs</vt:lpstr>
      <vt:lpstr>AMERICAN TROOPS</vt:lpstr>
      <vt:lpstr>Who Is the Enemy?</vt:lpstr>
      <vt:lpstr>Who Is the  Enemy?</vt:lpstr>
      <vt:lpstr>The Ground War 1965-1968</vt:lpstr>
      <vt:lpstr>WEAPONS</vt:lpstr>
      <vt:lpstr>Morale Falls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Lelko, Garrett</dc:creator>
  <cp:lastModifiedBy>Lelko, Garrett</cp:lastModifiedBy>
  <cp:revision>2</cp:revision>
  <dcterms:modified xsi:type="dcterms:W3CDTF">2017-02-14T13:44:30Z</dcterms:modified>
</cp:coreProperties>
</file>