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841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05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36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77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6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22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37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Russian Revolution- The Lenin Era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Vladimir Ilyich Lenin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474850" y="617225"/>
            <a:ext cx="4357500" cy="395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“Father of the Revolution”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Brother killed for plotting to kill czar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Engaging personality, excellent organizer, brilliant thinker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Fled to Western Europe during early 1900s to avoid pressure from Czar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Led the Bolshevik Party from afar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Ultimately led Bolshevik Revolution in 1917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“Peace, Land, and Bread”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99" y="698600"/>
            <a:ext cx="2934325" cy="41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March Revolution (1917)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0" y="514325"/>
            <a:ext cx="5245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Inspired by women textile worker strike in </a:t>
            </a:r>
            <a:r>
              <a:rPr lang="en" b="1" u="sng"/>
              <a:t>Petrograd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Soldiers shot at then sided with strikers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Czar Nicholas II forced to abdicate throne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Executed with family in 1918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End of </a:t>
            </a:r>
            <a:r>
              <a:rPr lang="en" sz="1800" b="1" u="sng"/>
              <a:t>Romanov</a:t>
            </a:r>
            <a:r>
              <a:rPr lang="en" sz="1800"/>
              <a:t> dynasty that ruled for three centuries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Duma set up provisional government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Alexander Kerensky </a:t>
            </a:r>
            <a:r>
              <a:rPr lang="en" sz="1800"/>
              <a:t>in charge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Weak gov’t that kept country in war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Soviets</a:t>
            </a:r>
            <a:r>
              <a:rPr lang="en" sz="1800"/>
              <a:t>- local governments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Germany arranged for Lenin’s return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275" y="1205637"/>
            <a:ext cx="3914601" cy="273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Bolshevik Revolution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83325" y="229175"/>
            <a:ext cx="4560600" cy="433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Gained control of the Petrograd soviet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“All power to the soviets” and </a:t>
            </a:r>
            <a:r>
              <a:rPr lang="en" b="1" u="sng"/>
              <a:t>“Peace, Land, and Bread”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Lenin took action in November 1917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Bolshevik Red Guards storm Winter Palace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Arrested provisional gov’t, Kerensky fled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Immediate Action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Farmland to peasants, factories to workers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Treaty of Brest-Litovsk-</a:t>
            </a:r>
            <a:r>
              <a:rPr lang="en" sz="1800"/>
              <a:t> weak for Russia, people upset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Need to remove threats at home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00" y="725100"/>
            <a:ext cx="2832624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Civil War in Russia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4527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Bolsheviks enemy- </a:t>
            </a:r>
            <a:r>
              <a:rPr lang="en" b="1" u="sng"/>
              <a:t>White Army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Diverse in beliefs, unorganized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Civil war occurred from 1918-1921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Western nations tried to help the White Army, little success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Leon Trotsky- </a:t>
            </a:r>
            <a:r>
              <a:rPr lang="en" sz="1800"/>
              <a:t>commanded the Bolshevik Army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14 million deaths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Famine and flu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Won by the Red Army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Ultimately destroyed existing political and social structure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State-controlled gov’t/society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599" y="1013568"/>
            <a:ext cx="4527000" cy="31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Lenin’s Russia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5270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b="1" u="sng"/>
              <a:t>New Economic Policy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Meant to fix the broken economy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State-controlled major industries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Farmers could sell surplus and some factories were private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Dangers of nationalism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Wanted to keep it in check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Central government with smaller self-governing republics underneath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Bolsheviks became </a:t>
            </a:r>
            <a:r>
              <a:rPr lang="en" sz="1800" b="1" u="sng"/>
              <a:t>Communist Party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Classless society- Karl Marx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Russia became the </a:t>
            </a:r>
            <a:r>
              <a:rPr lang="en" sz="1800" b="1" u="sng"/>
              <a:t>United Soviet Socialist Republics (USSR)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274" y="988150"/>
            <a:ext cx="4312726" cy="352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On-screen Show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simple-light-2</vt:lpstr>
      <vt:lpstr>Russian Revolution- The Lenin Era</vt:lpstr>
      <vt:lpstr>Vladimir Ilyich Lenin</vt:lpstr>
      <vt:lpstr>The March Revolution (1917)</vt:lpstr>
      <vt:lpstr>The Bolshevik Revolution</vt:lpstr>
      <vt:lpstr>Civil War in Russia</vt:lpstr>
      <vt:lpstr>Lenin’s Russia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Revolution- The Lenin Era</dc:title>
  <dc:creator>Lelko, Garrett</dc:creator>
  <cp:lastModifiedBy>Lelko, Garrett</cp:lastModifiedBy>
  <cp:revision>1</cp:revision>
  <dcterms:modified xsi:type="dcterms:W3CDTF">2017-02-28T16:48:11Z</dcterms:modified>
</cp:coreProperties>
</file>