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4"/>
  </p:notesMasterIdLst>
  <p:sldIdLst>
    <p:sldId id="256" r:id="rId2"/>
    <p:sldId id="257" r:id="rId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72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42567822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145532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077938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</a:rPr>
              <a:t>‹#›</a:t>
            </a:fld>
            <a:endParaRPr lang="en" sz="1000">
              <a:solidFill>
                <a:schemeClr val="dk2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Russian Revolution- 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Stalin Era</a:t>
            </a:r>
          </a:p>
        </p:txBody>
      </p:sp>
      <p:sp>
        <p:nvSpPr>
          <p:cNvPr id="55" name="Shape 55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xfrm>
            <a:off x="0" y="813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Josef Stalin</a:t>
            </a:r>
          </a:p>
        </p:txBody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311700" y="918675"/>
            <a:ext cx="39357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en"/>
              <a:t>“Man of steel”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Rose rapidly within Bolshevik Party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From General Secretary in 1922 to total command in 1928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Cold, ruthless, and impersonal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“I am not sure that he always knows how to use that power with sufficient caution”- Lenin</a:t>
            </a:r>
          </a:p>
          <a:p>
            <a:pPr marL="457200" lvl="0" indent="-228600">
              <a:spcBef>
                <a:spcPts val="0"/>
              </a:spcBef>
            </a:pPr>
            <a:r>
              <a:rPr lang="en"/>
              <a:t>Exiled his competition, Leon Trotsky</a:t>
            </a:r>
          </a:p>
        </p:txBody>
      </p:sp>
      <p:pic>
        <p:nvPicPr>
          <p:cNvPr id="62" name="Shape 6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78075" y="562398"/>
            <a:ext cx="4018700" cy="4018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</Words>
  <Application>Microsoft Office PowerPoint</Application>
  <PresentationFormat>On-screen Show (16:9)</PresentationFormat>
  <Paragraphs>9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Arial</vt:lpstr>
      <vt:lpstr>simple-light-2</vt:lpstr>
      <vt:lpstr>Russian Revolution-  Stalin Era</vt:lpstr>
      <vt:lpstr>Josef Stalin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Russian Revolution-  Stalin Era</dc:title>
  <dc:creator>Lelko, Garrett</dc:creator>
  <cp:lastModifiedBy>Lelko, Garrett</cp:lastModifiedBy>
  <cp:revision>1</cp:revision>
  <dcterms:modified xsi:type="dcterms:W3CDTF">2017-02-28T16:49:03Z</dcterms:modified>
</cp:coreProperties>
</file>