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3292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91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02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099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272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74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84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35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Economic Trouble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Leads to Fascism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Fascism in Italy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369000" y="0"/>
            <a:ext cx="5775000" cy="45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Need for a change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Treaty of Versailles was unfavorable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Inflation and unemployment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Disappointment in democracy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Benito Mussolini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Editor and politician-  Fascist Party in 1919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March on Rome in 1922- removed King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Known as </a:t>
            </a:r>
            <a:r>
              <a:rPr lang="en" sz="1800" b="1" u="sng"/>
              <a:t>‘Il Duce’-</a:t>
            </a:r>
            <a:r>
              <a:rPr lang="en" sz="1800"/>
              <a:t> The Leader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Removed democracy, state control of media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Gov’t allied with </a:t>
            </a:r>
            <a:r>
              <a:rPr lang="en" sz="1800" b="1" u="sng"/>
              <a:t>industrialists and landowners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Blackshirts-</a:t>
            </a:r>
            <a:r>
              <a:rPr lang="en" sz="1800"/>
              <a:t> Militia for National Security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Authoritative police that work for Mussolini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71200"/>
            <a:ext cx="3476150" cy="23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030" y="197725"/>
            <a:ext cx="8650275" cy="4828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Post-WWI Europe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0" y="499500"/>
            <a:ext cx="4884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Economic problems after the war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Debt and inflation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Unstable democracies led to fascism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Fascism- </a:t>
            </a:r>
            <a:r>
              <a:rPr lang="en" sz="1800"/>
              <a:t>militant political movement that emphasized loyalty to state and leader, usually favored a specific group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Extreme nationalism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Main difference from communism- </a:t>
            </a:r>
            <a:r>
              <a:rPr lang="en" sz="1800"/>
              <a:t>each class has specific purpose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Broken Germany needs leadership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Great Depression hinders recovery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475" y="138850"/>
            <a:ext cx="3893525" cy="473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Weimar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Republic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655600" y="0"/>
            <a:ext cx="5488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b="1" u="sng"/>
              <a:t>BRAT </a:t>
            </a:r>
            <a:r>
              <a:rPr lang="en"/>
              <a:t>and the Treaty of Versailles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Democratic government was unsuccessful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 u="sng"/>
              <a:t>Inflation</a:t>
            </a:r>
            <a:r>
              <a:rPr lang="en"/>
              <a:t> to pay off wartime costs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Did not raise taxes during war, printed money after, money had no value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 u="sng"/>
              <a:t>Dawes Plan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American plan to help Germany pay reparations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US---Germany---Allies---US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Great Depression ruined this system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Impacted the entire world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1175"/>
            <a:ext cx="3350800" cy="223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925" y="1089412"/>
            <a:ext cx="3333750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Rise of Hitler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-76700" y="645300"/>
            <a:ext cx="4694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Born in Austria in April 1889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Artist, soldier, politician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Resented German surrender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Believed there was a </a:t>
            </a:r>
            <a:r>
              <a:rPr lang="en" b="1" u="sng"/>
              <a:t>Jewish conspiracy</a:t>
            </a:r>
            <a:r>
              <a:rPr lang="en"/>
              <a:t> in Germany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Jewish politicians and professionals were responsible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Joined German Worker’s Party, which turned into the </a:t>
            </a:r>
            <a:r>
              <a:rPr lang="en" b="1" u="sng"/>
              <a:t>Nazi Party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Revoke the Treaty of Versailles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Revoke Jewish Civil Rights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Return Germany to power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375" y="756250"/>
            <a:ext cx="4266926" cy="24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https://www.youtube.com/watch?v=lTQ4TILv3RQ&amp;t=251s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409525"/>
            <a:ext cx="8520600" cy="315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Why did Adolf Hitler and the Nazi Party leave many Germans feeling “electrified”?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On-screen Show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simple-light-2</vt:lpstr>
      <vt:lpstr>Economic Trouble  Leads to Fascism</vt:lpstr>
      <vt:lpstr>Fascism in Italy</vt:lpstr>
      <vt:lpstr>PowerPoint Presentation</vt:lpstr>
      <vt:lpstr>Post-WWI Europe</vt:lpstr>
      <vt:lpstr>The Weimar  Republic</vt:lpstr>
      <vt:lpstr>Rise of Hitler</vt:lpstr>
      <vt:lpstr>https://www.youtube.com/watch?v=lTQ4TILv3RQ&amp;t=251s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Trouble  Leads to Fascism</dc:title>
  <dc:creator>Lelko, Garrett</dc:creator>
  <cp:lastModifiedBy>Lelko, Garrett</cp:lastModifiedBy>
  <cp:revision>1</cp:revision>
  <dcterms:modified xsi:type="dcterms:W3CDTF">2017-03-07T18:27:37Z</dcterms:modified>
</cp:coreProperties>
</file>