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002414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180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0742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880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lmYtJiUK0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nTPC6oylK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Yalta and Potsdam Conferences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40950" y="4135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Yalta Conference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(February 1945)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237325" y="51700"/>
            <a:ext cx="4906800" cy="451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“Big Three” (Churchill of England, Roosevelt of USA, Stalin of USSR)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Key topics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Unconditional surrender of Axis Powers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United Nations</a:t>
            </a:r>
            <a:r>
              <a:rPr lang="en" sz="1800"/>
              <a:t> to keep peace after war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Russia declare war on Japan (&amp; help USA invade Japan) after Germany surrendered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Divide Austria, Germany &amp; capital Berlin into 4 occupied zones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Self-determination in Eastern Europe</a:t>
            </a:r>
          </a:p>
          <a:p>
            <a:pPr marL="1371600" lvl="2" indent="-342900" rtl="0">
              <a:spcBef>
                <a:spcPts val="0"/>
              </a:spcBef>
              <a:buSzPct val="100000"/>
            </a:pPr>
            <a:r>
              <a:rPr lang="en" sz="1800"/>
              <a:t>Stalin allowed reluctantly, wanted part of Poland 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175" y="1511700"/>
            <a:ext cx="4411573" cy="347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Potsdam Conference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(July/Aug 1945)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723375" y="210100"/>
            <a:ext cx="4481400" cy="456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Stalin/Churchill &amp; Atlee/Truman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Stalin pressured Eastern European countries to become communist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Truman unhappy with these new pro-Soviet governments; demanded Stalin allow free elections, Stalin refused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Stalin  feared they would be anti-Soviet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3"/>
              </a:rPr>
              <a:t>Atomic Bomb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‘Potsdam Declaration’-  gave Japan ultimatum: unconditionally surrender or face "prompt and utter destruction"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524" y="1568775"/>
            <a:ext cx="4139374" cy="327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On-screen Show (16:9)</PresentationFormat>
  <Paragraphs>19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simple-light-2</vt:lpstr>
      <vt:lpstr>Yalta and Potsdam Conferences</vt:lpstr>
      <vt:lpstr>Yalta Conference  (February 1945)</vt:lpstr>
      <vt:lpstr>Potsdam Conference  (July/Aug 1945)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Yalta and Potsdam Conferences</dc:title>
  <dc:creator>Lelko, Garrett</dc:creator>
  <cp:lastModifiedBy>Lelko, Garrett</cp:lastModifiedBy>
  <cp:revision>1</cp:revision>
  <dcterms:modified xsi:type="dcterms:W3CDTF">2017-04-25T15:38:04Z</dcterms:modified>
</cp:coreProperties>
</file>