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14503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8146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651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48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245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3258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909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203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Bim4Ma0QK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hyperlink" Target="http://www.foxnews.com/us/2014/02/02/christian-college-in-wisconsin-drops-crusaders-nickname.html" TargetMode="External"/><Relationship Id="rId4" Type="http://schemas.openxmlformats.org/officeDocument/2006/relationships/hyperlink" Target="http://wnep.com/2015/10/27/susquehanna-university-drops-crusader-from-nicknam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jEGncridoQ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zSTkLGq_n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0-2Dg2CJd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jovMjPU9u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://www.history.com/topics/tokugawa-ieyas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Asian Empires Review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Map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7200" y="267412"/>
            <a:ext cx="3629376" cy="460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19.1 (4)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3"/>
              </a:rPr>
              <a:t>Crusades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Is it offensive?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4"/>
              </a:rPr>
              <a:t>Susquehanna University</a:t>
            </a:r>
          </a:p>
          <a:p>
            <a:pPr marL="914400" lvl="1" indent="-22860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5"/>
              </a:rPr>
              <a:t>Maranatha Baptist University</a:t>
            </a:r>
          </a:p>
        </p:txBody>
      </p:sp>
      <p:pic>
        <p:nvPicPr>
          <p:cNvPr id="69" name="Shape 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40900" y="1017725"/>
            <a:ext cx="5306600" cy="325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19.1 (7)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3"/>
              </a:rPr>
              <a:t>Explorers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4800" y="1017725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4450" y="771675"/>
            <a:ext cx="2857499" cy="380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19.2 (7 &amp; 8)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3"/>
              </a:rPr>
              <a:t>Kowtow</a:t>
            </a:r>
          </a:p>
          <a:p>
            <a:pPr marL="914400" lvl="1" indent="-228600">
              <a:spcBef>
                <a:spcPts val="0"/>
              </a:spcBef>
            </a:pPr>
            <a:r>
              <a:rPr lang="en"/>
              <a:t>George Maccartney</a:t>
            </a:r>
          </a:p>
        </p:txBody>
      </p:sp>
      <p:pic>
        <p:nvPicPr>
          <p:cNvPr id="84" name="Shape 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0375" y="744125"/>
            <a:ext cx="5232200" cy="377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19.3 (2)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3"/>
              </a:rPr>
              <a:t>Matsuo Basho</a:t>
            </a:r>
          </a:p>
        </p:txBody>
      </p:sp>
      <p:pic>
        <p:nvPicPr>
          <p:cNvPr id="91" name="Shape 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5725" y="170700"/>
            <a:ext cx="3692068" cy="439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19.3 (8 &amp; 10)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3"/>
              </a:rPr>
              <a:t>Tokugawa Shogunate</a:t>
            </a:r>
          </a:p>
          <a:p>
            <a:pPr marL="457200" lvl="0" indent="-22860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4"/>
              </a:rPr>
              <a:t>Samurai/Daimyo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6650" y="331232"/>
            <a:ext cx="3303424" cy="475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</Words>
  <Application>Microsoft Office PowerPoint</Application>
  <PresentationFormat>On-screen Show (16:9)</PresentationFormat>
  <Paragraphs>17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Arial</vt:lpstr>
      <vt:lpstr>simple-light-2</vt:lpstr>
      <vt:lpstr>Asian Empires Review</vt:lpstr>
      <vt:lpstr>Map</vt:lpstr>
      <vt:lpstr>19.1 (4)</vt:lpstr>
      <vt:lpstr>19.1 (7)</vt:lpstr>
      <vt:lpstr>19.2 (7 &amp; 8)</vt:lpstr>
      <vt:lpstr>19.3 (2)</vt:lpstr>
      <vt:lpstr>19.3 (8 &amp; 10)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Asian Empires Review</dc:title>
  <dc:creator>Lelko, Garrett</dc:creator>
  <cp:lastModifiedBy>Lelko, Garrett</cp:lastModifiedBy>
  <cp:revision>1</cp:revision>
  <dcterms:modified xsi:type="dcterms:W3CDTF">2016-09-28T15:38:29Z</dcterms:modified>
</cp:coreProperties>
</file>