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74358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061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9710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02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165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8567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9666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6673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379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214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7444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8111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991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468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4050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355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325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65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230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6732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6310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009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EgJyCCVUao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yDcw8rkNp8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JoOpx6VwHk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0JIGvOQPxQ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Qs3GlNZMhY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Renaissance/Reformation Chronology Challenge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M. Luther and Excommunication (1521)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5925" y="1187487"/>
            <a:ext cx="4762500" cy="33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P. German Revolt (1524)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1156" y="0"/>
            <a:ext cx="412318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C. </a:t>
            </a:r>
            <a:r>
              <a:rPr lang="en" i="1"/>
              <a:t>The Courtier</a:t>
            </a:r>
            <a:r>
              <a:rPr lang="en"/>
              <a:t> (1528)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5700" y="130862"/>
            <a:ext cx="3431825" cy="488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T. </a:t>
            </a:r>
            <a:r>
              <a:rPr lang="en" i="1" u="sng">
                <a:solidFill>
                  <a:schemeClr val="hlink"/>
                </a:solidFill>
                <a:hlinkClick r:id="rId3"/>
              </a:rPr>
              <a:t>The Prince</a:t>
            </a:r>
            <a:r>
              <a:rPr lang="en"/>
              <a:t> by Machiavelli (1532)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9" name="Shape 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0800" y="1152475"/>
            <a:ext cx="5583050" cy="393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R. Calvinism (1536)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0600" y="308462"/>
            <a:ext cx="3950554" cy="469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S. Jesuits founded (1540)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1424" y="1152474"/>
            <a:ext cx="3833975" cy="390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E. Peace of Augsburg (1555)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 b="10088"/>
          <a:stretch/>
        </p:blipFill>
        <p:spPr>
          <a:xfrm>
            <a:off x="1111375" y="1036625"/>
            <a:ext cx="6897750" cy="395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H. Knox and Presbyterians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(1559)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5399" y="374287"/>
            <a:ext cx="3857601" cy="4563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O. Index of </a:t>
            </a:r>
            <a:r>
              <a:rPr lang="en" u="sng">
                <a:solidFill>
                  <a:schemeClr val="hlink"/>
                </a:solidFill>
                <a:hlinkClick r:id="rId3"/>
              </a:rPr>
              <a:t>Forbidden Books</a:t>
            </a:r>
            <a:r>
              <a:rPr lang="en"/>
              <a:t> (1559)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5104" y="1062025"/>
            <a:ext cx="2955649" cy="402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Q. Anglican Church (1559)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1322" y="1017724"/>
            <a:ext cx="4863949" cy="391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N. Black Death (1347)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5499" y="1069674"/>
            <a:ext cx="5200674" cy="390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lphaUcPeriod"/>
            </a:pPr>
            <a:r>
              <a:rPr lang="en"/>
              <a:t>Council of Trent (1563)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289" y="1017725"/>
            <a:ext cx="7086459" cy="405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J. Birth of </a:t>
            </a:r>
            <a:r>
              <a:rPr lang="en" u="sng">
                <a:solidFill>
                  <a:schemeClr val="hlink"/>
                </a:solidFill>
                <a:hlinkClick r:id="rId3"/>
              </a:rPr>
              <a:t>Shakespeare</a:t>
            </a:r>
            <a:r>
              <a:rPr lang="en"/>
              <a:t> (1564)</a:t>
            </a: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5" name="Shape 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7849" y="1081024"/>
            <a:ext cx="5598675" cy="373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AutoNum type="romanUcPeriod"/>
            </a:pPr>
            <a:r>
              <a:rPr lang="en" i="1"/>
              <a:t>The Book of the City of Ladies</a:t>
            </a:r>
            <a:r>
              <a:rPr lang="en"/>
              <a:t> by Christine de Pizan (1405)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350" y="1152474"/>
            <a:ext cx="5915375" cy="388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G. End of Hundred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Years’ War (1453)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6199" y="182074"/>
            <a:ext cx="5682274" cy="483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K. Gutenberg and the </a:t>
            </a:r>
            <a:r>
              <a:rPr lang="en" u="sng">
                <a:solidFill>
                  <a:schemeClr val="hlink"/>
                </a:solidFill>
                <a:hlinkClick r:id="rId3"/>
              </a:rPr>
              <a:t>Printing Press</a:t>
            </a:r>
            <a:r>
              <a:rPr lang="en"/>
              <a:t> (1455)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2550" y="1017725"/>
            <a:ext cx="4017810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B. Lorenzo de Medici (1469)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0450" y="363725"/>
            <a:ext cx="3632650" cy="454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D. </a:t>
            </a:r>
            <a:r>
              <a:rPr lang="en" i="1"/>
              <a:t>Mona Lisa</a:t>
            </a:r>
            <a:r>
              <a:rPr lang="en"/>
              <a:t> by Leonardo da Vinci (1504)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025" y="1017724"/>
            <a:ext cx="7356250" cy="425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F. </a:t>
            </a:r>
            <a:r>
              <a:rPr lang="en" i="1" u="sng">
                <a:solidFill>
                  <a:schemeClr val="hlink"/>
                </a:solidFill>
                <a:hlinkClick r:id="rId3"/>
              </a:rPr>
              <a:t>Utopia</a:t>
            </a:r>
            <a:r>
              <a:rPr lang="en" u="sng">
                <a:solidFill>
                  <a:schemeClr val="hlink"/>
                </a:solidFill>
                <a:hlinkClick r:id="rId3"/>
              </a:rPr>
              <a:t> </a:t>
            </a:r>
            <a:r>
              <a:rPr lang="en"/>
              <a:t>by Thomas More (1516)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4" name="Shape 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9087" y="1097375"/>
            <a:ext cx="6045824" cy="389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L. Luther’s 95 Theses (1517)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0" y="1017725"/>
            <a:ext cx="5334000" cy="348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</Words>
  <Application>Microsoft Office PowerPoint</Application>
  <PresentationFormat>On-screen Show (16:9)</PresentationFormat>
  <Paragraphs>23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Arial</vt:lpstr>
      <vt:lpstr>simple-light-2</vt:lpstr>
      <vt:lpstr>Renaissance/Reformation Chronology Challenge</vt:lpstr>
      <vt:lpstr>N. Black Death (1347)</vt:lpstr>
      <vt:lpstr>The Book of the City of Ladies by Christine de Pizan (1405)</vt:lpstr>
      <vt:lpstr>G. End of Hundred  Years’ War (1453)</vt:lpstr>
      <vt:lpstr>K. Gutenberg and the Printing Press (1455)</vt:lpstr>
      <vt:lpstr>B. Lorenzo de Medici (1469)</vt:lpstr>
      <vt:lpstr>D. Mona Lisa by Leonardo da Vinci (1504)</vt:lpstr>
      <vt:lpstr>F. Utopia by Thomas More (1516)</vt:lpstr>
      <vt:lpstr>L. Luther’s 95 Theses (1517)</vt:lpstr>
      <vt:lpstr>M. Luther and Excommunication (1521)</vt:lpstr>
      <vt:lpstr>P. German Revolt (1524)</vt:lpstr>
      <vt:lpstr>C. The Courtier (1528)</vt:lpstr>
      <vt:lpstr>T. The Prince by Machiavelli (1532)</vt:lpstr>
      <vt:lpstr>R. Calvinism (1536)</vt:lpstr>
      <vt:lpstr>S. Jesuits founded (1540)</vt:lpstr>
      <vt:lpstr>E. Peace of Augsburg (1555)</vt:lpstr>
      <vt:lpstr>H. Knox and Presbyterians (1559)</vt:lpstr>
      <vt:lpstr>O. Index of Forbidden Books (1559)</vt:lpstr>
      <vt:lpstr>Q. Anglican Church (1559)</vt:lpstr>
      <vt:lpstr>Council of Trent (1563)</vt:lpstr>
      <vt:lpstr>J. Birth of Shakespeare (1564)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Renaissance/Reformation Chronology Challenge</dc:title>
  <dc:creator>Lelko, Garrett</dc:creator>
  <cp:lastModifiedBy>Lelko, Garrett</cp:lastModifiedBy>
  <cp:revision>1</cp:revision>
  <dcterms:modified xsi:type="dcterms:W3CDTF">2016-10-05T15:35:49Z</dcterms:modified>
</cp:coreProperties>
</file>