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56" r:id="rId4"/>
    <p:sldId id="257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22559-DCA9-40A7-B760-E250C1A0B8AE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17407-3818-4F2D-9D69-521A5396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4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Perhaps flash back to the white man’s burden cartoon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D738-F163-43AA-B1BB-2433D3AF9D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8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98D-00FD-47BC-9965-10F2D8AC114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F86-ECB1-43FF-9680-31AE5AE8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6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98D-00FD-47BC-9965-10F2D8AC114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F86-ECB1-43FF-9680-31AE5AE8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98D-00FD-47BC-9965-10F2D8AC114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F86-ECB1-43FF-9680-31AE5AE8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4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98D-00FD-47BC-9965-10F2D8AC114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F86-ECB1-43FF-9680-31AE5AE8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98D-00FD-47BC-9965-10F2D8AC114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F86-ECB1-43FF-9680-31AE5AE8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0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98D-00FD-47BC-9965-10F2D8AC114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F86-ECB1-43FF-9680-31AE5AE8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98D-00FD-47BC-9965-10F2D8AC114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F86-ECB1-43FF-9680-31AE5AE8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8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98D-00FD-47BC-9965-10F2D8AC114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F86-ECB1-43FF-9680-31AE5AE8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4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98D-00FD-47BC-9965-10F2D8AC114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F86-ECB1-43FF-9680-31AE5AE8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7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98D-00FD-47BC-9965-10F2D8AC114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F86-ECB1-43FF-9680-31AE5AE8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7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198D-00FD-47BC-9965-10F2D8AC114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B5F86-ECB1-43FF-9680-31AE5AE8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1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F198D-00FD-47BC-9965-10F2D8AC1143}" type="datetimeFigureOut">
              <a:rPr lang="en-US" smtClean="0"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B5F86-ECB1-43FF-9680-31AE5AE86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5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s.history.wisc.edu/hist102/photos/assets/photos/1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84124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24" y="0"/>
            <a:ext cx="7207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6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118" y="107324"/>
            <a:ext cx="53340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65532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u="sng" dirty="0" smtClean="0"/>
              <a:t>“White Man’s Burden</a:t>
            </a:r>
            <a:r>
              <a:rPr lang="en-US" u="sng" dirty="0" smtClean="0"/>
              <a:t>”</a:t>
            </a:r>
            <a:endParaRPr lang="en-US" dirty="0" smtClean="0"/>
          </a:p>
          <a:p>
            <a:pPr lvl="2"/>
            <a:r>
              <a:rPr lang="en-US" dirty="0" smtClean="0"/>
              <a:t>Rudyard Kipling</a:t>
            </a:r>
          </a:p>
          <a:p>
            <a:pPr lvl="2"/>
            <a:r>
              <a:rPr lang="en-US" dirty="0" smtClean="0"/>
              <a:t>Philippine American War</a:t>
            </a:r>
          </a:p>
          <a:p>
            <a:pPr lvl="2"/>
            <a:r>
              <a:rPr lang="en-US" dirty="0" smtClean="0"/>
              <a:t>Exhorts imperialism</a:t>
            </a:r>
          </a:p>
          <a:p>
            <a:pPr lvl="2"/>
            <a:r>
              <a:rPr lang="en-US" dirty="0" smtClean="0"/>
              <a:t>Industrialization of the world civilizes the 3</a:t>
            </a:r>
            <a:r>
              <a:rPr lang="en-US" baseline="30000" dirty="0" smtClean="0"/>
              <a:t>rd</a:t>
            </a:r>
            <a:r>
              <a:rPr lang="en-US" dirty="0" smtClean="0"/>
              <a:t> world</a:t>
            </a:r>
          </a:p>
          <a:p>
            <a:pPr lvl="2"/>
            <a:r>
              <a:rPr lang="en-US" dirty="0" smtClean="0"/>
              <a:t>Belief needed to civilize “half devil half child natives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098" name="Picture 2" descr="http://www.antiimperialist.com/webroot/PEOPLEdocuments/Membership/Pictures/WhiteMansBur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778" y="0"/>
            <a:ext cx="5553222" cy="5486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53200" y="5562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“The first step towards lightening The White Man’s Burden is through teaching the virtues of cleanliness.”</a:t>
            </a:r>
            <a:endParaRPr lang="en-US" dirty="0"/>
          </a:p>
        </p:txBody>
      </p:sp>
      <p:pic>
        <p:nvPicPr>
          <p:cNvPr id="6" name="Picture 2" descr="http://blog.lib.umn.edu/globerem/main/Judge%20cartoon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08349"/>
            <a:ext cx="6638778" cy="44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550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854558"/>
          </a:xfrm>
        </p:spPr>
        <p:txBody>
          <a:bodyPr/>
          <a:lstStyle/>
          <a:p>
            <a:r>
              <a:rPr lang="en-US" dirty="0" smtClean="0"/>
              <a:t>Belgium Congo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04552"/>
            <a:ext cx="12192000" cy="585344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Congo – 905,000 sq. miles</a:t>
            </a:r>
          </a:p>
          <a:p>
            <a:pPr algn="l"/>
            <a:r>
              <a:rPr lang="en-US" dirty="0" smtClean="0"/>
              <a:t>Belgium – 76X bigger</a:t>
            </a:r>
          </a:p>
          <a:p>
            <a:pPr algn="l"/>
            <a:r>
              <a:rPr lang="en-US" dirty="0" smtClean="0"/>
              <a:t>King Leopold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-International African Association – westernization and missionary work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-The Butcher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-ruled 23 years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-richest man in the world 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-death and mutilation of 10 million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56" y="2730321"/>
            <a:ext cx="4606344" cy="4127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3810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572000"/>
            <a:ext cx="377565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67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Sepoy</a:t>
            </a:r>
            <a:r>
              <a:rPr lang="en-US" dirty="0" smtClean="0"/>
              <a:t> Rebellion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British East India Co. &amp; Army</a:t>
            </a:r>
          </a:p>
          <a:p>
            <a:r>
              <a:rPr lang="en-US" dirty="0" smtClean="0"/>
              <a:t>Hindus Majority vs. Muslims Minority</a:t>
            </a:r>
          </a:p>
          <a:p>
            <a:r>
              <a:rPr lang="en-US" dirty="0" smtClean="0"/>
              <a:t>Pork\Beef gun powder cartridges</a:t>
            </a:r>
          </a:p>
          <a:p>
            <a:r>
              <a:rPr lang="en-US" dirty="0" smtClean="0"/>
              <a:t>British government intervention</a:t>
            </a:r>
          </a:p>
          <a:p>
            <a:r>
              <a:rPr lang="en-US" dirty="0" smtClean="0"/>
              <a:t>End of Mughal Empire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6" y="0"/>
            <a:ext cx="5520744" cy="3863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6" y="3863662"/>
            <a:ext cx="5520744" cy="299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6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29"/>
            <a:ext cx="10515600" cy="795561"/>
          </a:xfrm>
        </p:spPr>
        <p:txBody>
          <a:bodyPr/>
          <a:lstStyle/>
          <a:p>
            <a:r>
              <a:rPr lang="en-US" dirty="0" smtClean="0"/>
              <a:t>Boer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5486"/>
            <a:ext cx="10515600" cy="4351338"/>
          </a:xfrm>
        </p:spPr>
        <p:txBody>
          <a:bodyPr/>
          <a:lstStyle/>
          <a:p>
            <a:r>
              <a:rPr lang="en-US" dirty="0" smtClean="0"/>
              <a:t>Dutch East India Co. – Cape of South Africa</a:t>
            </a:r>
          </a:p>
          <a:p>
            <a:r>
              <a:rPr lang="en-US" dirty="0" smtClean="0"/>
              <a:t>Boers – Dutch Settlers</a:t>
            </a:r>
          </a:p>
          <a:p>
            <a:r>
              <a:rPr lang="en-US" dirty="0" smtClean="0"/>
              <a:t>British Colony – Zulu common enemy</a:t>
            </a:r>
          </a:p>
          <a:p>
            <a:r>
              <a:rPr lang="en-US" dirty="0" smtClean="0"/>
              <a:t>The Great Trek – 2 States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Diamonds – Cecil Rhodes – DeBeers -1</a:t>
            </a:r>
            <a:r>
              <a:rPr lang="en-US" baseline="30000" dirty="0" smtClean="0"/>
              <a:t>st</a:t>
            </a:r>
            <a:r>
              <a:rPr lang="en-US" dirty="0" smtClean="0"/>
              <a:t> War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Gold – 2</a:t>
            </a:r>
            <a:r>
              <a:rPr lang="en-US" baseline="30000" dirty="0" smtClean="0"/>
              <a:t>nd</a:t>
            </a:r>
            <a:r>
              <a:rPr lang="en-US" dirty="0" smtClean="0"/>
              <a:t> War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039" y="0"/>
            <a:ext cx="4194961" cy="4351338"/>
          </a:xfrm>
          <a:prstGeom prst="rect">
            <a:avLst/>
          </a:prstGeom>
        </p:spPr>
      </p:pic>
      <p:pic>
        <p:nvPicPr>
          <p:cNvPr id="5" name="Picture 2" descr="http://1.bp.blogspot.com/_D4UK2kWf5ik/TOJgEocHFVI/AAAAAAAACxA/4ARmDxK-0Oo/s400/Imperialism.+Rho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7039" y="4351338"/>
            <a:ext cx="4194961" cy="2246841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9115"/>
            <a:ext cx="7881870" cy="31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749"/>
            <a:ext cx="10515600" cy="1325563"/>
          </a:xfrm>
        </p:spPr>
        <p:txBody>
          <a:bodyPr/>
          <a:lstStyle/>
          <a:p>
            <a:r>
              <a:rPr lang="en-US" dirty="0" smtClean="0"/>
              <a:t>Opium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4048"/>
            <a:ext cx="10515600" cy="4351338"/>
          </a:xfrm>
        </p:spPr>
        <p:txBody>
          <a:bodyPr/>
          <a:lstStyle/>
          <a:p>
            <a:r>
              <a:rPr lang="en-US" dirty="0" smtClean="0"/>
              <a:t>England addicted to tea</a:t>
            </a:r>
          </a:p>
          <a:p>
            <a:r>
              <a:rPr lang="en-US" dirty="0" smtClean="0"/>
              <a:t>China is addicted to nothing</a:t>
            </a:r>
          </a:p>
          <a:p>
            <a:r>
              <a:rPr lang="en-US" dirty="0" smtClean="0"/>
              <a:t>Significantly limits trade with England</a:t>
            </a:r>
          </a:p>
          <a:p>
            <a:r>
              <a:rPr lang="en-US" dirty="0" smtClean="0"/>
              <a:t>England gets China addicted to opium</a:t>
            </a:r>
          </a:p>
          <a:p>
            <a:pPr lvl="1"/>
            <a:r>
              <a:rPr lang="en-US" dirty="0" smtClean="0"/>
              <a:t>12 million people</a:t>
            </a:r>
          </a:p>
          <a:p>
            <a:pPr lvl="1"/>
            <a:r>
              <a:rPr lang="en-US" dirty="0" smtClean="0"/>
              <a:t>Opium Dens - Shanghaied</a:t>
            </a:r>
          </a:p>
          <a:p>
            <a:r>
              <a:rPr lang="en-US" dirty="0" smtClean="0"/>
              <a:t>Treaty of Nanjing </a:t>
            </a:r>
          </a:p>
          <a:p>
            <a:pPr lvl="1"/>
            <a:r>
              <a:rPr lang="en-US" dirty="0" smtClean="0"/>
              <a:t>Extraterritorial Rights</a:t>
            </a:r>
          </a:p>
          <a:p>
            <a:pPr lvl="1"/>
            <a:r>
              <a:rPr lang="en-US" dirty="0" smtClean="0"/>
              <a:t>Hong Kong</a:t>
            </a:r>
            <a:endParaRPr lang="en-US" dirty="0"/>
          </a:p>
        </p:txBody>
      </p:sp>
      <p:pic>
        <p:nvPicPr>
          <p:cNvPr id="4" name="Picture 2" descr="china_carto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66" y="0"/>
            <a:ext cx="6319233" cy="32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66" y="3219718"/>
            <a:ext cx="6319234" cy="3638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3872"/>
            <a:ext cx="5872766" cy="174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27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178</Words>
  <Application>Microsoft Office PowerPoint</Application>
  <PresentationFormat>Widescreen</PresentationFormat>
  <Paragraphs>46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 </vt:lpstr>
      <vt:lpstr>Belgium Congo </vt:lpstr>
      <vt:lpstr>Sepoy Rebellion </vt:lpstr>
      <vt:lpstr>Boer Wars</vt:lpstr>
      <vt:lpstr>Opium War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Belgium Congo</dc:title>
  <dc:creator>Lelko, Garrett</dc:creator>
  <cp:lastModifiedBy>Lelko, Garrett</cp:lastModifiedBy>
  <cp:revision>15</cp:revision>
  <dcterms:created xsi:type="dcterms:W3CDTF">2017-01-27T13:47:19Z</dcterms:created>
  <dcterms:modified xsi:type="dcterms:W3CDTF">2017-01-27T16:08:48Z</dcterms:modified>
</cp:coreProperties>
</file>