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072071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41049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23893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383048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85315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330183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71932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jctCS1kZp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BYmeLBWjeI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Elx_EyTTKA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Philosophies of Industrialization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Foundations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4649925" y="1152475"/>
            <a:ext cx="41823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Wealth gap widened between rich and poor during 19th Century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Businesses think government should stay out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Reformers see need for government involvement</a:t>
            </a:r>
          </a:p>
        </p:txBody>
      </p:sp>
      <p:pic>
        <p:nvPicPr>
          <p:cNvPr id="62" name="Shape 62" descr="Image result for business and governmen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381603"/>
            <a:ext cx="4338224" cy="31872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Key People and Philosophies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3693075" y="1152475"/>
            <a:ext cx="51390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Adam Smith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Free economy/free markets, </a:t>
            </a:r>
            <a:r>
              <a:rPr lang="en" sz="1800" i="1"/>
              <a:t>The Wealth of Nations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Capitalism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Charles Fourier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Public ownership of essential industries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Socialism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Karl Marx and Friedrich Engels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People own and control everything, </a:t>
            </a:r>
            <a:r>
              <a:rPr lang="en" sz="1800" i="1"/>
              <a:t>The Communist Manifesto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Communism</a:t>
            </a:r>
          </a:p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pic>
        <p:nvPicPr>
          <p:cNvPr id="69" name="Shape 69" descr="Image result for adam smith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5"/>
            <a:ext cx="2965775" cy="3774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Capitalism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225375" y="48875"/>
            <a:ext cx="5918700" cy="4520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Def- factors of production are privately owned and money is invested into business to make profit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Laissez-faire- let owners set conditions without interference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3 Laws</a:t>
            </a:r>
          </a:p>
          <a:p>
            <a:pPr marL="1371600" lvl="2" indent="-342900" rtl="0">
              <a:spcBef>
                <a:spcPts val="0"/>
              </a:spcBef>
              <a:buSzPct val="100000"/>
            </a:pPr>
            <a:r>
              <a:rPr lang="en" sz="1800"/>
              <a:t>Self-interest, competition, supply and demand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Adam Smith- The Wealth of Nations, free markets and economic liberty lead to progress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Lower classes do menial jobs, should not be helped by government</a:t>
            </a:r>
          </a:p>
          <a:p>
            <a:pPr marL="1371600" lvl="2" indent="-342900" rtl="0">
              <a:spcBef>
                <a:spcPts val="0"/>
              </a:spcBef>
              <a:buSzPct val="100000"/>
            </a:pPr>
            <a:r>
              <a:rPr lang="en" sz="1800"/>
              <a:t>Thomas Malthus- Need wars and epidemics to kill extra population</a:t>
            </a:r>
          </a:p>
          <a:p>
            <a:pPr marL="1371600" lvl="2" indent="-342900">
              <a:spcBef>
                <a:spcPts val="0"/>
              </a:spcBef>
              <a:buSzPct val="100000"/>
            </a:pPr>
            <a:r>
              <a:rPr lang="en" sz="1800"/>
              <a:t>David Ricardo- Permanent poor underclass, more people=lower wages </a:t>
            </a:r>
          </a:p>
        </p:txBody>
      </p:sp>
      <p:pic>
        <p:nvPicPr>
          <p:cNvPr id="76" name="Shape 76" descr="Image result for capitalism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1399" y="1172249"/>
            <a:ext cx="3568624" cy="3568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Socialism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3282050" y="0"/>
            <a:ext cx="5550300" cy="456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Definition- factors of production are owned by public and operate for welfare of all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Grew from Jeremy Bentham’s and John Stuart Mill’s concept of utilitarianism</a:t>
            </a:r>
          </a:p>
          <a:p>
            <a:pPr marL="1371600" lvl="2" indent="-342900" rtl="0">
              <a:spcBef>
                <a:spcPts val="0"/>
              </a:spcBef>
              <a:buSzPct val="100000"/>
            </a:pPr>
            <a:r>
              <a:rPr lang="en" sz="1800"/>
              <a:t>Government should try and help the greatest number of people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Looked to help the ordinary workers, lower class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Robert Owen- utopia in New Harmony, Indiana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Charles Fourier- helped create concept of socialism to offset the ills of industrialization</a:t>
            </a:r>
          </a:p>
          <a:p>
            <a:pPr marL="1371600" lvl="2" indent="-342900" rtl="0">
              <a:spcBef>
                <a:spcPts val="0"/>
              </a:spcBef>
              <a:buSzPct val="100000"/>
            </a:pPr>
            <a:r>
              <a:rPr lang="en" sz="1800"/>
              <a:t>Gov’t should plan economy and control key industries</a:t>
            </a:r>
          </a:p>
          <a:p>
            <a:pPr marL="1371600" lvl="2" indent="-228600">
              <a:spcBef>
                <a:spcPts val="0"/>
              </a:spcBef>
            </a:pPr>
            <a:r>
              <a:rPr lang="en" sz="1800"/>
              <a:t>Less poverty and more equality</a:t>
            </a:r>
            <a:r>
              <a:rPr lang="en"/>
              <a:t/>
            </a:r>
            <a:br>
              <a:rPr lang="en"/>
            </a:br>
            <a:endParaRPr lang="en"/>
          </a:p>
        </p:txBody>
      </p:sp>
      <p:pic>
        <p:nvPicPr>
          <p:cNvPr id="83" name="Shape 8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2250" y="1361500"/>
            <a:ext cx="2752725" cy="275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Communism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326700" y="122750"/>
            <a:ext cx="5505600" cy="4446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Def- radical socialism, all means of production owned directly by people and shared equally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Karl Marx and Friedrich Engels- </a:t>
            </a:r>
            <a:r>
              <a:rPr lang="en" sz="1800" i="1"/>
              <a:t>The Communist Manifesto</a:t>
            </a:r>
          </a:p>
          <a:p>
            <a:pPr marL="1371600" lvl="2" indent="-342900" rtl="0">
              <a:spcBef>
                <a:spcPts val="0"/>
              </a:spcBef>
              <a:buSzPct val="100000"/>
            </a:pPr>
            <a:r>
              <a:rPr lang="en" sz="1800"/>
              <a:t>Pamphlet that outlined communism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Capitalism leads to warring classes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Proletariat (workers) would overthrow the wealthy and middle (bourgeoisie) classes in a capitalist society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Proletariat would revolt and produce what is needed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Inspiration for future revolutions in Russia, Cuba, and China</a:t>
            </a:r>
          </a:p>
        </p:txBody>
      </p:sp>
      <p:pic>
        <p:nvPicPr>
          <p:cNvPr id="90" name="Shape 9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1250" y="1337575"/>
            <a:ext cx="3021900" cy="30143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292</Words>
  <Application>Microsoft Office PowerPoint</Application>
  <PresentationFormat>On-screen Show (16:9)</PresentationFormat>
  <Paragraphs>41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simple-light-2</vt:lpstr>
      <vt:lpstr>Philosophies of Industrialization</vt:lpstr>
      <vt:lpstr>Foundations</vt:lpstr>
      <vt:lpstr>Key People and Philosophies</vt:lpstr>
      <vt:lpstr>Capitalism</vt:lpstr>
      <vt:lpstr>Socialism</vt:lpstr>
      <vt:lpstr>Communism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Philosophies of Industrialization</dc:title>
  <dc:creator>Lelko, Garrett</dc:creator>
  <cp:lastModifiedBy>Lelko, Garrett</cp:lastModifiedBy>
  <cp:revision>1</cp:revision>
  <dcterms:modified xsi:type="dcterms:W3CDTF">2017-01-19T15:34:32Z</dcterms:modified>
</cp:coreProperties>
</file>