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2213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320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3831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9511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2694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762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952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848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Renaissance Project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Directions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49875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Slide 1- Title Slide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Picture of Person, Birth/Death, Country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Slide 2- Person Slide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Picture of Person, 5 most important facts (bullet points)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Slide 3- Work Slide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Picture of Work, 5 facts about the work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Slide 4- Thesis Slide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Thesis Statement About Work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Three bullet points of evidence defending your thesis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EXAMPLE- Donatello’s </a:t>
            </a:r>
            <a:r>
              <a:rPr lang="en" i="1"/>
              <a:t>St. John The Evangelist</a:t>
            </a:r>
            <a:r>
              <a:rPr lang="en"/>
              <a:t> statue demonstrates the importance of religion in his personal life and the Renaissance time period overall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Evidence 1- Fact about Donatello’s upbringing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Evidence 2- Religious themes in this sculpture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Evidence 3- Importance of religion in funding art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Slide 5- Works Cited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Cite all 6 sources using MLA format!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Title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Person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Work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Thesis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Works Cited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(16:9)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simple-light-2</vt:lpstr>
      <vt:lpstr>Renaissance Project</vt:lpstr>
      <vt:lpstr>Directions</vt:lpstr>
      <vt:lpstr>Title</vt:lpstr>
      <vt:lpstr>Person</vt:lpstr>
      <vt:lpstr>Work</vt:lpstr>
      <vt:lpstr>Thesis</vt:lpstr>
      <vt:lpstr>Works Cited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Renaissance Project</dc:title>
  <dc:creator>Lelko, Garrett</dc:creator>
  <cp:lastModifiedBy>Lelko, Garrett</cp:lastModifiedBy>
  <cp:revision>1</cp:revision>
  <dcterms:modified xsi:type="dcterms:W3CDTF">2016-10-21T12:50:03Z</dcterms:modified>
</cp:coreProperties>
</file>