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44557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213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4215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7320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3881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16844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7148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0178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9622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27979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8978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0631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77557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51763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1810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75770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06789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8984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82964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77063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89536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04065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7332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29214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66622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98648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7311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10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4958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042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2443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2251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900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ybib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Russian Relations 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Syria- When?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394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Syria- What &amp; Why?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Syria- Works Cited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Chechnya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Chechnya- Who?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Chechnya- When?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394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Chechnya- What &amp; Why?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Chechnya- Works Cited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Russia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Russia- Who?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Group PPT Instructions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Requirements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4 Slides w/ at least 5 bullets and 1 picture per slide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Who?</a:t>
            </a:r>
          </a:p>
          <a:p>
            <a:pPr marL="1828800" lvl="3" indent="-228600" rtl="0">
              <a:spcBef>
                <a:spcPts val="0"/>
              </a:spcBef>
            </a:pPr>
            <a:r>
              <a:rPr lang="en"/>
              <a:t>Key countries, cities, bodies of water</a:t>
            </a:r>
          </a:p>
          <a:p>
            <a:pPr marL="1828800" lvl="3" indent="-228600" rtl="0">
              <a:spcBef>
                <a:spcPts val="0"/>
              </a:spcBef>
            </a:pPr>
            <a:r>
              <a:rPr lang="en"/>
              <a:t>People Involved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When?</a:t>
            </a:r>
          </a:p>
          <a:p>
            <a:pPr marL="1828800" lvl="3" indent="-228600" rtl="0">
              <a:spcBef>
                <a:spcPts val="0"/>
              </a:spcBef>
            </a:pPr>
            <a:r>
              <a:rPr lang="en"/>
              <a:t>Brief timeline of key issues with country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What &amp; Why?</a:t>
            </a:r>
          </a:p>
          <a:p>
            <a:pPr marL="1828800" lvl="3" indent="-228600" rtl="0">
              <a:spcBef>
                <a:spcPts val="0"/>
              </a:spcBef>
            </a:pPr>
            <a:r>
              <a:rPr lang="en"/>
              <a:t>What is happening between Russia and the country</a:t>
            </a:r>
          </a:p>
          <a:p>
            <a:pPr marL="1828800" lvl="3" indent="-228600" rtl="0">
              <a:spcBef>
                <a:spcPts val="0"/>
              </a:spcBef>
            </a:pPr>
            <a:r>
              <a:rPr lang="en"/>
              <a:t>Why is this happening? (ex. Politics, economics, etc.)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Works Cited</a:t>
            </a:r>
          </a:p>
          <a:p>
            <a:pPr marL="1828800" lvl="3" indent="-228600" rtl="0">
              <a:spcBef>
                <a:spcPts val="0"/>
              </a:spcBef>
            </a:pPr>
            <a:r>
              <a:rPr lang="en"/>
              <a:t>All sources used properly formatted with MLA</a:t>
            </a:r>
          </a:p>
          <a:p>
            <a:pPr marL="1828800" lvl="3" indent="-228600" rtl="0">
              <a:spcBef>
                <a:spcPts val="0"/>
              </a:spcBef>
            </a:pPr>
            <a:r>
              <a:rPr lang="en"/>
              <a:t>At least 3 quality sources</a:t>
            </a:r>
          </a:p>
          <a:p>
            <a:pPr marL="1828800" lvl="3" indent="-22860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http://www.easybib.com/</a:t>
            </a:r>
            <a:r>
              <a:rPr lang="en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Russia- When?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11700" y="394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Russia- What &amp; Why?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Russia- Works Cited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United States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United States- Who?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United States- When?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311700" y="394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United States- What &amp; Why?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United States- Works Cited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Georgia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Georgia- Who?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Ukraine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Georgia- When?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311700" y="394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Georgia- What &amp; Why?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Georgia- Works Cited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Ukraine- Who?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Ukraine- When?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394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Ukraine- What &amp; Why?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Ukraine- Works Cited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Syria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Syria- Who?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On-screen Show (16:9)</PresentationFormat>
  <Paragraphs>46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Arial</vt:lpstr>
      <vt:lpstr>simple-light-2</vt:lpstr>
      <vt:lpstr>Russian Relations </vt:lpstr>
      <vt:lpstr>Group PPT Instructions</vt:lpstr>
      <vt:lpstr>Ukraine</vt:lpstr>
      <vt:lpstr>Ukraine- Who?</vt:lpstr>
      <vt:lpstr>Ukraine- When?</vt:lpstr>
      <vt:lpstr>Ukraine- What &amp; Why?</vt:lpstr>
      <vt:lpstr>Ukraine- Works Cited</vt:lpstr>
      <vt:lpstr>Syria</vt:lpstr>
      <vt:lpstr>Syria- Who?</vt:lpstr>
      <vt:lpstr>Syria- When?</vt:lpstr>
      <vt:lpstr>Syria- What &amp; Why?</vt:lpstr>
      <vt:lpstr>Syria- Works Cited</vt:lpstr>
      <vt:lpstr>Chechnya</vt:lpstr>
      <vt:lpstr>Chechnya- Who?</vt:lpstr>
      <vt:lpstr>Chechnya- When?</vt:lpstr>
      <vt:lpstr>Chechnya- What &amp; Why?</vt:lpstr>
      <vt:lpstr>Chechnya- Works Cited</vt:lpstr>
      <vt:lpstr>Russia</vt:lpstr>
      <vt:lpstr>Russia- Who?</vt:lpstr>
      <vt:lpstr>Russia- When?</vt:lpstr>
      <vt:lpstr>Russia- What &amp; Why?</vt:lpstr>
      <vt:lpstr>Russia- Works Cited</vt:lpstr>
      <vt:lpstr>United States</vt:lpstr>
      <vt:lpstr>United States- Who?</vt:lpstr>
      <vt:lpstr>United States- When?</vt:lpstr>
      <vt:lpstr>United States- What &amp; Why?</vt:lpstr>
      <vt:lpstr>United States- Works Cited</vt:lpstr>
      <vt:lpstr>Georgia</vt:lpstr>
      <vt:lpstr>Georgia- Who?</vt:lpstr>
      <vt:lpstr>Georgia- When?</vt:lpstr>
      <vt:lpstr>Georgia- What &amp; Why?</vt:lpstr>
      <vt:lpstr>Georgia- Works Cited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Relations</dc:title>
  <dc:creator>Lelko, Garrett</dc:creator>
  <cp:lastModifiedBy>Lelko, Garrett</cp:lastModifiedBy>
  <cp:revision>2</cp:revision>
  <dcterms:modified xsi:type="dcterms:W3CDTF">2017-05-03T15:57:14Z</dcterms:modified>
</cp:coreProperties>
</file>