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0852234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2441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2646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2194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lmYtJiUK0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KRntKFC0j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United Nations, NATO, and the Warsaw Pact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United Nations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Created by the Allied victors of WWII in 1945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Most important aspect is Security Council made up of 5 core members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List members here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Main ideas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save future generations from war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reaffirm human rights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establish equal rights for all nations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Cold War limited its importance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Could not truly involve itself in U.S. vs. Soviet affairs</a:t>
            </a:r>
          </a:p>
          <a:p>
            <a:pPr marL="914400" lvl="1" indent="-342900">
              <a:spcBef>
                <a:spcPts val="0"/>
              </a:spcBef>
              <a:buSzPct val="100000"/>
            </a:pPr>
            <a:r>
              <a:rPr lang="en" sz="1800"/>
              <a:t>Exception: Korean War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NATO and Warsaw Pact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 u="sng">
                <a:solidFill>
                  <a:schemeClr val="hlink"/>
                </a:solidFill>
                <a:hlinkClick r:id="rId3"/>
              </a:rPr>
              <a:t>NATO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Founded in 1949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Military alliance between U.S., Canada, and Western Europe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Attack on one=retaliation by all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In general… democratic/capitalist countries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Warsaw Pact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Soviet response in 1955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Eastern Bloc largely communist countries</a:t>
            </a:r>
          </a:p>
          <a:p>
            <a:pPr marL="914400" lvl="1" indent="-342900">
              <a:spcBef>
                <a:spcPts val="0"/>
              </a:spcBef>
              <a:buSzPct val="100000"/>
            </a:pPr>
            <a:r>
              <a:rPr lang="en" sz="1800"/>
              <a:t>Berlin Wall provides a symbol of separation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On-screen Show (16:9)</PresentationFormat>
  <Paragraphs>22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simple-light-2</vt:lpstr>
      <vt:lpstr>United Nations, NATO, and the Warsaw Pact</vt:lpstr>
      <vt:lpstr>United Nations</vt:lpstr>
      <vt:lpstr>NATO and Warsaw Pact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United Nations, NATO, and the Warsaw Pact</dc:title>
  <dc:creator>Lelko, Garrett</dc:creator>
  <cp:lastModifiedBy>Lelko, Garrett</cp:lastModifiedBy>
  <cp:revision>1</cp:revision>
  <dcterms:modified xsi:type="dcterms:W3CDTF">2017-04-26T14:41:21Z</dcterms:modified>
</cp:coreProperties>
</file>