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Chapter 12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Reconstruction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1865-1877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419927"/>
            <a:ext cx="10233170" cy="3574472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2200" u="sng" dirty="0" smtClean="0">
                <a:solidFill>
                  <a:srgbClr val="FF0000"/>
                </a:solidFill>
              </a:rPr>
              <a:t>Purpose:</a:t>
            </a:r>
            <a:br>
              <a:rPr lang="en-US" sz="2200" u="sng" dirty="0" smtClean="0">
                <a:solidFill>
                  <a:srgbClr val="FF000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>
                <a:solidFill>
                  <a:schemeClr val="bg1"/>
                </a:solidFill>
              </a:rPr>
              <a:t>- Guarantee </a:t>
            </a:r>
            <a:r>
              <a:rPr lang="en-US" sz="2200" dirty="0">
                <a:solidFill>
                  <a:schemeClr val="bg1"/>
                </a:solidFill>
              </a:rPr>
              <a:t>Stable labor supply now that blacks were emancipated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- Restore </a:t>
            </a:r>
            <a:r>
              <a:rPr lang="en-US" sz="2200" dirty="0">
                <a:solidFill>
                  <a:schemeClr val="bg1"/>
                </a:solidFill>
              </a:rPr>
              <a:t>pre-emancipation system of race </a:t>
            </a:r>
            <a:r>
              <a:rPr lang="en-US" sz="2200" dirty="0" smtClean="0">
                <a:solidFill>
                  <a:schemeClr val="bg1"/>
                </a:solidFill>
              </a:rPr>
              <a:t>relations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u="sng" dirty="0" smtClean="0">
                <a:solidFill>
                  <a:srgbClr val="FF0000"/>
                </a:solidFill>
              </a:rPr>
              <a:t>Established all of the following:</a:t>
            </a:r>
            <a:br>
              <a:rPr lang="en-US" sz="2200" u="sng" dirty="0" smtClean="0">
                <a:solidFill>
                  <a:srgbClr val="FF0000"/>
                </a:solidFill>
              </a:rPr>
            </a:br>
            <a:r>
              <a:rPr lang="en-US" sz="2200" u="sng" dirty="0" smtClean="0">
                <a:solidFill>
                  <a:srgbClr val="FF0000"/>
                </a:solidFill>
              </a:rPr>
              <a:t/>
            </a:r>
            <a:br>
              <a:rPr lang="en-US" sz="2200" u="sng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1. curfews - could not gather after sunset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2. vagrancy laws - charged </a:t>
            </a:r>
            <a:r>
              <a:rPr lang="en-US" sz="2200" dirty="0">
                <a:solidFill>
                  <a:schemeClr val="bg1"/>
                </a:solidFill>
              </a:rPr>
              <a:t>and beaten for not working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3. labor contracts - yearly work contracts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4. land restrictions - </a:t>
            </a:r>
            <a:r>
              <a:rPr lang="en-US" sz="2200" dirty="0">
                <a:solidFill>
                  <a:schemeClr val="bg1"/>
                </a:solidFill>
              </a:rPr>
              <a:t>could not rent or own lands in rural </a:t>
            </a:r>
            <a:r>
              <a:rPr lang="en-US" sz="2200" dirty="0" smtClean="0">
                <a:solidFill>
                  <a:schemeClr val="bg1"/>
                </a:solidFill>
              </a:rPr>
              <a:t>areas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/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9937606" cy="801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Black Codes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9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21vw2ZkPUfKV7kPn3eup08VHP8yVTQapTI8fOrJ3upzRwVtWv415yrpxfb5R-bwcz1QO5gMlHolM-cd8DteaFCqmZEy1JM9lMaijsv76Gxqwi8pOaYtabZQU_-kuKnpaH2AKpPFyFm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0" y="600364"/>
            <a:ext cx="8637311" cy="54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3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JP8WyzPR_xOxvE3xC_UA2xOikMWqLHfAKAMSjVuPMVvk_AZUc938oq_crsNAiJWuJxW2A2L0mY6xftn0ebUtSzSajPis4yq2R6RZzpfCFDDO-K4C6Grye-hq3GUdJwHh4hxTT9YR1i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2" y="74108"/>
            <a:ext cx="8463298" cy="63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8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NxzjWiXREz6cHBdIdXSG3Uu90cerjqzpWh5rdZKgQjPG3KtsPuVPMbDlNNvd7xSvm5gFgxkOuHIvRJHZvO7MGdvws_zN1OyKqBVPG6gkYDBpxPTOh-uGF4Wal9DjsGwPG2lv5AsWrw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72" y="502065"/>
            <a:ext cx="8639463" cy="61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3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V_OKP5G5Xfueq24SM5Yn3dJeWpFcYtvFAyjJjSS2lADBgTdH0nMfiPGYzjBOiOBv5i0gul-I56nTcbizXmYeiLgUHPuNzaZD52-zGdi01yeM8XsEfUTRd1NK21G2ut8EcUA-S70uUb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27" y="741488"/>
            <a:ext cx="8802255" cy="579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4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Section 3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Birth of the “New South”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1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Section 4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End of Reconstruction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5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50836"/>
            <a:ext cx="9531206" cy="3343564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Republican Rutherford B. Hayes vs. Democrat Samuel Tilden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Tilden</a:t>
            </a:r>
            <a:r>
              <a:rPr lang="en-US" sz="2000" b="1" dirty="0" smtClean="0">
                <a:solidFill>
                  <a:schemeClr val="bg1"/>
                </a:solidFill>
              </a:rPr>
              <a:t> wins the popular </a:t>
            </a:r>
            <a:r>
              <a:rPr lang="en-US" sz="2000" b="1" dirty="0" smtClean="0">
                <a:solidFill>
                  <a:schemeClr val="bg1"/>
                </a:solidFill>
              </a:rPr>
              <a:t>vote, electoral </a:t>
            </a:r>
            <a:r>
              <a:rPr lang="en-US" sz="2000" b="1" dirty="0" smtClean="0">
                <a:solidFill>
                  <a:schemeClr val="bg1"/>
                </a:solidFill>
              </a:rPr>
              <a:t>college results are </a:t>
            </a:r>
            <a:r>
              <a:rPr lang="en-US" sz="2000" b="1" dirty="0" smtClean="0">
                <a:solidFill>
                  <a:schemeClr val="bg1"/>
                </a:solidFill>
              </a:rPr>
              <a:t>so </a:t>
            </a:r>
            <a:r>
              <a:rPr lang="en-US" sz="2000" b="1" dirty="0" smtClean="0">
                <a:solidFill>
                  <a:schemeClr val="bg1"/>
                </a:solidFill>
              </a:rPr>
              <a:t>close they both </a:t>
            </a:r>
            <a:r>
              <a:rPr lang="en-US" sz="2000" b="1" dirty="0" smtClean="0">
                <a:solidFill>
                  <a:schemeClr val="bg1"/>
                </a:solidFill>
              </a:rPr>
              <a:t>claiming victory!!!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A Commission is set up (mostly republican members)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hayes</a:t>
            </a:r>
            <a:r>
              <a:rPr lang="en-US" sz="2000" b="1" dirty="0" smtClean="0">
                <a:solidFill>
                  <a:schemeClr val="bg1"/>
                </a:solidFill>
              </a:rPr>
              <a:t> is named the victor…Democrats very upset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Compromise of 1877…Republican Rutherford B Hayes names president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and agrees to remove all federal troops from the south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southern democrats have complete political control in the south again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reconstruction is over!!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1"/>
            <a:ext cx="9909897" cy="1124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Election of 1876/Compromise of 1877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9521971" cy="5659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4 Reasons </a:t>
            </a:r>
            <a:r>
              <a:rPr lang="en-US" sz="4000" b="1" u="sng" dirty="0">
                <a:solidFill>
                  <a:srgbClr val="FF0000"/>
                </a:solidFill>
              </a:rPr>
              <a:t>W</a:t>
            </a:r>
            <a:r>
              <a:rPr lang="en-US" sz="4000" b="1" u="sng" dirty="0" smtClean="0">
                <a:solidFill>
                  <a:srgbClr val="FF0000"/>
                </a:solidFill>
              </a:rPr>
              <a:t>hy Reconstruction Ends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1. Corruption – at all levels of Government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2. Economy – Reconstruction was very expensive/large amounts of debt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3.  Violence – Rise of the KKK and anti-freedmen groups/stop them from voting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4.  Democrats - return to power in the South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8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41455"/>
            <a:ext cx="8487497" cy="10529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</a:t>
            </a:r>
            <a:r>
              <a:rPr lang="en-US" b="1" u="sng" dirty="0" smtClean="0">
                <a:solidFill>
                  <a:srgbClr val="FF0000"/>
                </a:solidFill>
              </a:rPr>
              <a:t>End OF </a:t>
            </a:r>
            <a:r>
              <a:rPr lang="en-US" b="1" u="sng" dirty="0" smtClean="0">
                <a:solidFill>
                  <a:srgbClr val="FF0000"/>
                </a:solidFill>
              </a:rPr>
              <a:t>Reconstruction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Successes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6" cy="367092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The Union is restored</a:t>
            </a:r>
          </a:p>
          <a:p>
            <a:r>
              <a:rPr lang="en-US" sz="2200" b="1" dirty="0" smtClean="0"/>
              <a:t>South’s economy grows and new wealth created in the North</a:t>
            </a:r>
          </a:p>
          <a:p>
            <a:r>
              <a:rPr lang="en-US" sz="2200" b="1" dirty="0" smtClean="0"/>
              <a:t>13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, 14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and 15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Amendments</a:t>
            </a:r>
          </a:p>
          <a:p>
            <a:r>
              <a:rPr lang="en-US" sz="2200" b="1" dirty="0" smtClean="0"/>
              <a:t>Freedman’s Bureau Created</a:t>
            </a:r>
          </a:p>
          <a:p>
            <a:r>
              <a:rPr lang="en-US" sz="2200" b="1" dirty="0" smtClean="0"/>
              <a:t>Southern States adapt a system of mandatory education</a:t>
            </a:r>
            <a:endParaRPr lang="en-US" sz="2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Failures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824510" cy="36709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Many white southerners remain bitter toward the government</a:t>
            </a:r>
          </a:p>
          <a:p>
            <a:r>
              <a:rPr lang="en-US" b="1" dirty="0" smtClean="0"/>
              <a:t>South is very slow to industrialize</a:t>
            </a:r>
          </a:p>
          <a:p>
            <a:r>
              <a:rPr lang="en-US" b="1" dirty="0" smtClean="0"/>
              <a:t>South continued to deny African American the right to vote</a:t>
            </a:r>
          </a:p>
          <a:p>
            <a:r>
              <a:rPr lang="en-US" b="1" dirty="0" smtClean="0"/>
              <a:t>Many blacks and white southerners were still caught in the cycle of poverty</a:t>
            </a:r>
          </a:p>
          <a:p>
            <a:r>
              <a:rPr lang="en-US" b="1" dirty="0" smtClean="0"/>
              <a:t>Continued prejudice and the rise of hate groups against African Americans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6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Section 1: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Presidential Reconstruction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7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5245534" cy="539172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Reconstruction:</a:t>
            </a:r>
          </a:p>
          <a:p>
            <a:r>
              <a:rPr lang="en-US" sz="3200" dirty="0" smtClean="0"/>
              <a:t>program </a:t>
            </a:r>
            <a:r>
              <a:rPr lang="en-US" sz="3200" dirty="0" smtClean="0"/>
              <a:t>to repair the damage to the South and restore the southern states to the Union</a:t>
            </a:r>
          </a:p>
          <a:p>
            <a:endParaRPr 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11" y="0"/>
            <a:ext cx="6834389" cy="6858000"/>
          </a:xfrm>
        </p:spPr>
      </p:pic>
    </p:spTree>
    <p:extLst>
      <p:ext uri="{BB962C8B-B14F-4D97-AF65-F5344CB8AC3E}">
        <p14:creationId xmlns:p14="http://schemas.microsoft.com/office/powerpoint/2010/main" val="8940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0" y="685799"/>
            <a:ext cx="6473971" cy="4458855"/>
          </a:xfrm>
        </p:spPr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War’s Aftermath in the South:</a:t>
            </a:r>
          </a:p>
          <a:p>
            <a:r>
              <a:rPr lang="en-US" sz="2400" dirty="0" smtClean="0"/>
              <a:t>1. </a:t>
            </a:r>
            <a:r>
              <a:rPr lang="en-US" sz="2400" u="sng" dirty="0" smtClean="0"/>
              <a:t>Black Southerners</a:t>
            </a:r>
            <a:r>
              <a:rPr lang="en-US" sz="2400" dirty="0" smtClean="0"/>
              <a:t>: 4 million freed people </a:t>
            </a:r>
            <a:r>
              <a:rPr lang="en-US" sz="2400" dirty="0" smtClean="0"/>
              <a:t>starting </a:t>
            </a:r>
            <a:r>
              <a:rPr lang="en-US" sz="2400" dirty="0" smtClean="0"/>
              <a:t>new lives</a:t>
            </a:r>
          </a:p>
          <a:p>
            <a:r>
              <a:rPr lang="en-US" sz="2400" dirty="0" smtClean="0"/>
              <a:t>2. </a:t>
            </a:r>
            <a:r>
              <a:rPr lang="en-US" sz="2400" u="sng" dirty="0" smtClean="0"/>
              <a:t>Plantation Owners</a:t>
            </a:r>
            <a:r>
              <a:rPr lang="en-US" sz="2400" dirty="0" smtClean="0"/>
              <a:t>: 3 billion in slave labor </a:t>
            </a:r>
            <a:r>
              <a:rPr lang="en-US" sz="2400" dirty="0" smtClean="0"/>
              <a:t>lost and property </a:t>
            </a:r>
            <a:r>
              <a:rPr lang="en-US" sz="2400" dirty="0" smtClean="0"/>
              <a:t>destroyed or abandoned </a:t>
            </a:r>
          </a:p>
          <a:p>
            <a:r>
              <a:rPr lang="en-US" sz="2400" dirty="0" smtClean="0"/>
              <a:t>3. </a:t>
            </a:r>
            <a:r>
              <a:rPr lang="en-US" sz="2400" u="sng" dirty="0" smtClean="0"/>
              <a:t>Poor White Southerners</a:t>
            </a:r>
            <a:r>
              <a:rPr lang="en-US" sz="2400" dirty="0" smtClean="0"/>
              <a:t>:  many white labors can not find work because of new competition from freedmen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0"/>
            <a:ext cx="5379076" cy="6857999"/>
          </a:xfrm>
        </p:spPr>
      </p:pic>
    </p:spTree>
    <p:extLst>
      <p:ext uri="{BB962C8B-B14F-4D97-AF65-F5344CB8AC3E}">
        <p14:creationId xmlns:p14="http://schemas.microsoft.com/office/powerpoint/2010/main" val="146469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9531206" cy="10044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President Lincoln’s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690257"/>
            <a:ext cx="9531206" cy="4100944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b="1" dirty="0" smtClean="0"/>
              <a:t>With no roadmap for the future....</a:t>
            </a:r>
          </a:p>
          <a:p>
            <a:pPr fontAlgn="base"/>
            <a:r>
              <a:rPr lang="en-US" b="1" dirty="0" smtClean="0"/>
              <a:t>Proclamation </a:t>
            </a:r>
            <a:r>
              <a:rPr lang="en-US" b="1" dirty="0"/>
              <a:t>of Amnesty and Reconstruction (December 8, 1863)</a:t>
            </a:r>
          </a:p>
          <a:p>
            <a:pPr marL="457200" indent="-457200" fontAlgn="base">
              <a:buAutoNum type="arabicPeriod"/>
            </a:pPr>
            <a:r>
              <a:rPr lang="en-US" b="1" dirty="0" smtClean="0"/>
              <a:t>“</a:t>
            </a:r>
            <a:r>
              <a:rPr lang="en-US" b="1" dirty="0" smtClean="0"/>
              <a:t>Pardon” </a:t>
            </a:r>
            <a:r>
              <a:rPr lang="en-US" b="1" dirty="0" smtClean="0"/>
              <a:t>confederates </a:t>
            </a:r>
            <a:r>
              <a:rPr lang="en-US" b="1" dirty="0" smtClean="0"/>
              <a:t>who </a:t>
            </a:r>
            <a:r>
              <a:rPr lang="en-US" b="1" dirty="0" smtClean="0"/>
              <a:t>took</a:t>
            </a:r>
            <a:r>
              <a:rPr lang="en-US" b="1" dirty="0" smtClean="0"/>
              <a:t> </a:t>
            </a:r>
            <a:r>
              <a:rPr lang="en-US" b="1" dirty="0" smtClean="0"/>
              <a:t>oath of allegiance to the Union</a:t>
            </a:r>
          </a:p>
          <a:p>
            <a:pPr marL="457200" indent="-457200" fontAlgn="base">
              <a:buAutoNum type="arabicPeriod"/>
            </a:pPr>
            <a:r>
              <a:rPr lang="en-US" b="1" dirty="0" smtClean="0"/>
              <a:t>Denied “pardons” to </a:t>
            </a:r>
            <a:r>
              <a:rPr lang="en-US" b="1" dirty="0" smtClean="0"/>
              <a:t>highest </a:t>
            </a:r>
            <a:r>
              <a:rPr lang="en-US" b="1" dirty="0"/>
              <a:t>ranking </a:t>
            </a:r>
            <a:r>
              <a:rPr lang="en-US" b="1" dirty="0" smtClean="0"/>
              <a:t>military, government officers, and </a:t>
            </a:r>
            <a:r>
              <a:rPr lang="en-US" b="1" dirty="0" err="1" smtClean="0"/>
              <a:t>southerns</a:t>
            </a:r>
            <a:r>
              <a:rPr lang="en-US" b="1" dirty="0" smtClean="0"/>
              <a:t> </a:t>
            </a:r>
            <a:r>
              <a:rPr lang="en-US" b="1" dirty="0" smtClean="0"/>
              <a:t>who </a:t>
            </a:r>
            <a:r>
              <a:rPr lang="en-US" b="1" dirty="0" smtClean="0"/>
              <a:t>killed </a:t>
            </a:r>
            <a:r>
              <a:rPr lang="en-US" b="1" dirty="0" smtClean="0"/>
              <a:t>African American </a:t>
            </a:r>
            <a:r>
              <a:rPr lang="en-US" b="1" dirty="0" smtClean="0"/>
              <a:t>slaves</a:t>
            </a:r>
            <a:endParaRPr lang="en-US" b="1" dirty="0" smtClean="0"/>
          </a:p>
          <a:p>
            <a:pPr marL="457200" indent="-457200" fontAlgn="base">
              <a:buAutoNum type="arabicPeriod"/>
            </a:pPr>
            <a:r>
              <a:rPr lang="en-US" b="1" dirty="0" smtClean="0"/>
              <a:t>States need </a:t>
            </a:r>
            <a:r>
              <a:rPr lang="en-US" b="1" dirty="0" smtClean="0"/>
              <a:t>10</a:t>
            </a:r>
            <a:r>
              <a:rPr lang="en-US" b="1" dirty="0"/>
              <a:t>% of the voting population in the 1860 election </a:t>
            </a:r>
            <a:r>
              <a:rPr lang="en-US" b="1" dirty="0" smtClean="0"/>
              <a:t>take </a:t>
            </a:r>
            <a:r>
              <a:rPr lang="en-US" b="1" dirty="0"/>
              <a:t>an oath of loyalty and established a </a:t>
            </a:r>
            <a:r>
              <a:rPr lang="en-US" b="1" dirty="0" smtClean="0"/>
              <a:t>government</a:t>
            </a:r>
            <a:endParaRPr lang="en-US" b="1" dirty="0" smtClean="0"/>
          </a:p>
          <a:p>
            <a:pPr fontAlgn="base"/>
            <a:r>
              <a:rPr lang="en-US" b="1" dirty="0" smtClean="0"/>
              <a:t>Lincoln </a:t>
            </a:r>
            <a:r>
              <a:rPr lang="en-US" b="1" dirty="0"/>
              <a:t>didn’t consult Congress regarding </a:t>
            </a:r>
            <a:r>
              <a:rPr lang="en-US" b="1" dirty="0" smtClean="0"/>
              <a:t>Reconstruction…why is that an </a:t>
            </a:r>
            <a:r>
              <a:rPr lang="en-US" b="1" dirty="0" smtClean="0"/>
              <a:t>issue?</a:t>
            </a:r>
            <a:endParaRPr lang="en-US" b="1" dirty="0"/>
          </a:p>
          <a:p>
            <a:r>
              <a:rPr lang="en-US" b="1" dirty="0" smtClean="0"/>
              <a:t>*</a:t>
            </a:r>
            <a:r>
              <a:rPr lang="en-US" b="1" dirty="0"/>
              <a:t>Lincoln faced </a:t>
            </a:r>
            <a:r>
              <a:rPr lang="en-US" b="1" dirty="0" smtClean="0"/>
              <a:t>harsh </a:t>
            </a:r>
            <a:r>
              <a:rPr lang="en-US" b="1" dirty="0" smtClean="0"/>
              <a:t>opposition many </a:t>
            </a:r>
            <a:r>
              <a:rPr lang="en-US" b="1" dirty="0"/>
              <a:t>believed </a:t>
            </a:r>
            <a:r>
              <a:rPr lang="en-US" b="1" dirty="0" smtClean="0"/>
              <a:t>the </a:t>
            </a:r>
            <a:r>
              <a:rPr lang="en-US" b="1" dirty="0"/>
              <a:t>goal of Reconstruction should be </a:t>
            </a:r>
            <a:r>
              <a:rPr lang="en-US" b="1" dirty="0" smtClean="0"/>
              <a:t>to totally transform </a:t>
            </a:r>
            <a:r>
              <a:rPr lang="en-US" b="1" dirty="0"/>
              <a:t>the South and </a:t>
            </a:r>
            <a:r>
              <a:rPr lang="en-US" b="1" dirty="0" smtClean="0"/>
              <a:t>punish contributors </a:t>
            </a:r>
            <a:r>
              <a:rPr lang="en-US" b="1" dirty="0"/>
              <a:t>to the Confederate </a:t>
            </a:r>
            <a:r>
              <a:rPr lang="en-US" b="1" dirty="0" smtClean="0"/>
              <a:t>cause…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2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9568152" cy="117994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Andrew Johnson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142836"/>
            <a:ext cx="9706696" cy="3694545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b="1" dirty="0"/>
              <a:t>Jacksonian Democrat </a:t>
            </a:r>
            <a:r>
              <a:rPr lang="en-US" sz="2400" b="1" dirty="0" smtClean="0"/>
              <a:t>replaced </a:t>
            </a:r>
            <a:r>
              <a:rPr lang="en-US" sz="2400" b="1" dirty="0"/>
              <a:t>Lincoln after his </a:t>
            </a:r>
            <a:r>
              <a:rPr lang="en-US" sz="2400" b="1" dirty="0" smtClean="0"/>
              <a:t>assassination</a:t>
            </a:r>
            <a:endParaRPr lang="en-US" sz="2400" b="1" dirty="0"/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b="1" dirty="0" smtClean="0"/>
              <a:t>states </a:t>
            </a:r>
            <a:r>
              <a:rPr lang="en-US" sz="2400" b="1" dirty="0"/>
              <a:t>never legally left the Union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b="1" dirty="0"/>
              <a:t>His </a:t>
            </a:r>
            <a:r>
              <a:rPr lang="en-US" sz="2400" b="1" dirty="0" smtClean="0"/>
              <a:t>Reconstruction </a:t>
            </a:r>
            <a:r>
              <a:rPr lang="en-US" sz="2400" b="1" dirty="0"/>
              <a:t>was far more lenient than Lincoln’s</a:t>
            </a:r>
          </a:p>
          <a:p>
            <a:pPr lvl="1" algn="l" fontAlgn="base"/>
            <a:r>
              <a:rPr lang="en-US" sz="2200" b="1" dirty="0" smtClean="0">
                <a:solidFill>
                  <a:srgbClr val="FF0000"/>
                </a:solidFill>
              </a:rPr>
              <a:t>1. Pardoned </a:t>
            </a:r>
            <a:r>
              <a:rPr lang="en-US" sz="2200" b="1" dirty="0">
                <a:solidFill>
                  <a:srgbClr val="FF0000"/>
                </a:solidFill>
              </a:rPr>
              <a:t>southerners who swore allegiance</a:t>
            </a:r>
          </a:p>
          <a:p>
            <a:pPr lvl="1" algn="l" fontAlgn="base"/>
            <a:r>
              <a:rPr lang="en-US" sz="2200" b="1" dirty="0" smtClean="0">
                <a:solidFill>
                  <a:srgbClr val="FF0000"/>
                </a:solidFill>
              </a:rPr>
              <a:t>2. Permitted </a:t>
            </a:r>
            <a:r>
              <a:rPr lang="en-US" sz="2200" b="1" dirty="0">
                <a:solidFill>
                  <a:srgbClr val="FF0000"/>
                </a:solidFill>
              </a:rPr>
              <a:t>states back into Union without 10 percent requirement</a:t>
            </a:r>
          </a:p>
          <a:p>
            <a:pPr lvl="1" algn="l" fontAlgn="base"/>
            <a:r>
              <a:rPr lang="en-US" sz="2200" b="1" dirty="0" smtClean="0">
                <a:solidFill>
                  <a:srgbClr val="FF0000"/>
                </a:solidFill>
              </a:rPr>
              <a:t>3. States </a:t>
            </a:r>
            <a:r>
              <a:rPr lang="en-US" sz="2200" b="1" dirty="0">
                <a:solidFill>
                  <a:srgbClr val="FF0000"/>
                </a:solidFill>
              </a:rPr>
              <a:t>were required to void secession, abolish slavery, repudiate the Confederate debt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b="1" dirty="0"/>
              <a:t>Pardons- 1865 alone- </a:t>
            </a:r>
            <a:r>
              <a:rPr lang="en-US" sz="2400" b="1" dirty="0" smtClean="0"/>
              <a:t>13,000 </a:t>
            </a:r>
            <a:r>
              <a:rPr lang="en-US" sz="2400" b="1" dirty="0"/>
              <a:t>southerners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0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374188" cy="119841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13th Amendment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884219"/>
            <a:ext cx="9374188" cy="3906982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Ratified in December 1865</a:t>
            </a:r>
          </a:p>
          <a:p>
            <a:pPr fontAlgn="base"/>
            <a:r>
              <a:rPr lang="en-US" b="1" dirty="0" smtClean="0"/>
              <a:t>1.  Neither </a:t>
            </a:r>
            <a:r>
              <a:rPr lang="en-US" b="1" dirty="0"/>
              <a:t>Slavery nor involuntary servitude, </a:t>
            </a:r>
            <a:r>
              <a:rPr lang="en-US" b="1" u="sng" dirty="0"/>
              <a:t>except as punishment for crime </a:t>
            </a:r>
            <a:r>
              <a:rPr lang="en-US" b="1" dirty="0"/>
              <a:t>whereof the party shall have been duly convicted, shall exist within the United States or any place subject to their jurisdiction</a:t>
            </a:r>
          </a:p>
          <a:p>
            <a:pPr fontAlgn="base"/>
            <a:r>
              <a:rPr lang="en-US" b="1" dirty="0" smtClean="0"/>
              <a:t>2.  </a:t>
            </a:r>
            <a:r>
              <a:rPr lang="en-US" b="1" u="sng" dirty="0" smtClean="0"/>
              <a:t>CONGRESS </a:t>
            </a:r>
            <a:r>
              <a:rPr lang="en-US" b="1" dirty="0"/>
              <a:t>shall have power to enforce this article by appropriate legislation</a:t>
            </a:r>
          </a:p>
          <a:p>
            <a:r>
              <a:rPr lang="en-US" b="1" u="sng" dirty="0" smtClean="0"/>
              <a:t>Emancipation </a:t>
            </a:r>
            <a:r>
              <a:rPr lang="en-US" b="1" u="sng" dirty="0"/>
              <a:t>proclamation</a:t>
            </a:r>
            <a:r>
              <a:rPr lang="en-US" b="1" dirty="0"/>
              <a:t> was a war time executive order that freed slaves only in the rebellious south (NOT the border states</a:t>
            </a:r>
            <a:r>
              <a:rPr lang="en-US" b="1" dirty="0" smtClean="0"/>
              <a:t>). </a:t>
            </a:r>
            <a:r>
              <a:rPr lang="en-US" b="1" dirty="0"/>
              <a:t>W</a:t>
            </a:r>
            <a:r>
              <a:rPr lang="en-US" b="1" dirty="0" smtClean="0"/>
              <a:t>ar </a:t>
            </a:r>
            <a:r>
              <a:rPr lang="en-US" b="1" dirty="0"/>
              <a:t>ends, </a:t>
            </a:r>
            <a:r>
              <a:rPr lang="en-US" b="1" dirty="0" smtClean="0"/>
              <a:t>Emancipation Proclamation ends.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8" y="4906851"/>
            <a:ext cx="7014692" cy="19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0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9642043" cy="10598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Freedmen’s Bureau (1865)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4356" y="1958110"/>
            <a:ext cx="6400801" cy="3749964"/>
          </a:xfrm>
        </p:spPr>
        <p:txBody>
          <a:bodyPr/>
          <a:lstStyle/>
          <a:p>
            <a:pPr fontAlgn="base"/>
            <a:r>
              <a:rPr lang="en-US" b="1" dirty="0"/>
              <a:t>Relief Agency-Bureau of Refugees, Freedmen, and Abandoned Lands.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b="1" dirty="0"/>
              <a:t>Gave out clothing, medical supplies, and meals to war refugees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b="1" dirty="0"/>
              <a:t>N</a:t>
            </a:r>
            <a:r>
              <a:rPr lang="en-US" b="1" dirty="0" smtClean="0"/>
              <a:t>orthern </a:t>
            </a:r>
            <a:r>
              <a:rPr lang="en-US" b="1" dirty="0"/>
              <a:t>abolitionists risked their lives to help southern freedmen.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b="1" dirty="0"/>
              <a:t>Called “carpetbaggers” by white southern Democrats.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9" y="1745674"/>
            <a:ext cx="4979831" cy="51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Section 2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Congressional Reconstruction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0098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428</TotalTime>
  <Words>554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Wingdings</vt:lpstr>
      <vt:lpstr>Wingdings 3</vt:lpstr>
      <vt:lpstr>Slice</vt:lpstr>
      <vt:lpstr>Chapter 12</vt:lpstr>
      <vt:lpstr>Section 1:</vt:lpstr>
      <vt:lpstr>PowerPoint Presentation</vt:lpstr>
      <vt:lpstr>PowerPoint Presentation</vt:lpstr>
      <vt:lpstr>President Lincoln’s Plan</vt:lpstr>
      <vt:lpstr>Andrew Johnson</vt:lpstr>
      <vt:lpstr>13th Amendment</vt:lpstr>
      <vt:lpstr>Freedmen’s Bureau (1865)</vt:lpstr>
      <vt:lpstr>Section 2</vt:lpstr>
      <vt:lpstr>Purpose:  - Guarantee Stable labor supply now that blacks were emancipated - Restore pre-emancipation system of race relations  Established all of the following:  1. curfews - could not gather after sunset 2. vagrancy laws - charged and beaten for not working 3. labor contracts - yearly work contracts 4. land restrictions - could not rent or own lands in rural areas     </vt:lpstr>
      <vt:lpstr>PowerPoint Presentation</vt:lpstr>
      <vt:lpstr>PowerPoint Presentation</vt:lpstr>
      <vt:lpstr>PowerPoint Presentation</vt:lpstr>
      <vt:lpstr>PowerPoint Presentation</vt:lpstr>
      <vt:lpstr>Section 3</vt:lpstr>
      <vt:lpstr>Section 4</vt:lpstr>
      <vt:lpstr>Republican Rutherford B. Hayes vs. Democrat Samuel Tilden  Tilden wins the popular vote, electoral college results are so close they both claiming victory!!!  A Commission is set up (mostly republican members)  hayes is named the victor…Democrats very upset  Compromise of 1877…Republican Rutherford B Hayes names president and agrees to remove all federal troops from the south  southern democrats have complete political control in the south again  reconstruction is over!!   </vt:lpstr>
      <vt:lpstr>PowerPoint Presentation</vt:lpstr>
      <vt:lpstr>                      End OF Reconstruction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Mattes, John</dc:creator>
  <cp:lastModifiedBy>Lelko, Garrett</cp:lastModifiedBy>
  <cp:revision>41</cp:revision>
  <dcterms:created xsi:type="dcterms:W3CDTF">2017-04-06T12:09:10Z</dcterms:created>
  <dcterms:modified xsi:type="dcterms:W3CDTF">2017-04-07T16:11:14Z</dcterms:modified>
</cp:coreProperties>
</file>