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aleway" panose="020B0604020202020204" charset="0"/>
      <p:regular r:id="rId13"/>
      <p:bold r:id="rId14"/>
      <p:italic r:id="rId15"/>
      <p:boldItalic r:id="rId16"/>
    </p:embeddedFont>
    <p:embeddedFont>
      <p:font typeface="Source Sans Pr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43995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384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10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48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555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0726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0283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7363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64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7459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752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3">
    <p:bg>
      <p:bgPr>
        <a:solidFill>
          <a:srgbClr val="FFFF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H="1">
            <a:off x="3836700" y="1448474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  <a:endParaRPr lang="en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5">
    <p:bg>
      <p:bgPr>
        <a:solidFill>
          <a:srgbClr val="FFFF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74475" y="336950"/>
            <a:ext cx="316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Shape 65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</a:rPr>
              <a:t>‹#›</a:t>
            </a:fld>
            <a:endParaRPr lang="en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4"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1" name="Shape 71"/>
          <p:cNvCxnSpPr/>
          <p:nvPr/>
        </p:nvCxnSpPr>
        <p:spPr>
          <a:xfrm>
            <a:off x="474475" y="336950"/>
            <a:ext cx="316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Shape 72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</a:rPr>
              <a:t>‹#›</a:t>
            </a:fld>
            <a:endParaRPr lang="en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466325" y="353994"/>
            <a:ext cx="6600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0" y="450119"/>
            <a:ext cx="42228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7">
    <p:bg>
      <p:bgPr>
        <a:solidFill>
          <a:srgbClr val="FFFF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4" name="Shape 84"/>
          <p:cNvCxnSpPr/>
          <p:nvPr/>
        </p:nvCxnSpPr>
        <p:spPr>
          <a:xfrm>
            <a:off x="474475" y="336950"/>
            <a:ext cx="316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Shape 85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</a:rPr>
              <a:t>‹#›</a:t>
            </a:fld>
            <a:endParaRPr lang="en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6">
    <p:bg>
      <p:bgPr>
        <a:solidFill>
          <a:srgbClr val="FFFFF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merican-revolution/american-revolution-history/videos/first-revolutionary-battle-at-lexington--conco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merican-revolution/siege-of-boston/video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 Section 4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Fighting for Independence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Battle of Trenton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Where:</a:t>
            </a:r>
            <a:r>
              <a:rPr lang="en"/>
              <a:t> Trenton, NJ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When</a:t>
            </a:r>
            <a:r>
              <a:rPr lang="en"/>
              <a:t>: December 25-26, 1776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What</a:t>
            </a:r>
            <a:r>
              <a:rPr lang="en"/>
              <a:t>: Washington and his men, inspired by the words of Paine, crossed the ______________________ from PA to NJ to launch a surprise attack on the _________________ and _________________ troops stationed there.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Result</a:t>
            </a:r>
            <a:r>
              <a:rPr lang="en"/>
              <a:t>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American victory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Boosted American morale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Convinced more men to enlist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Led to an American victory at the Battle of Princeton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Lexington and Concord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April 1775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0" y="450119"/>
            <a:ext cx="42228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r>
              <a:rPr lang="en" b="1"/>
              <a:t>Where: </a:t>
            </a:r>
            <a:r>
              <a:rPr lang="en"/>
              <a:t> Massachusetts  about 20 miles west of 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What</a:t>
            </a:r>
            <a:r>
              <a:rPr lang="en"/>
              <a:t>: The 1st CC asked colonists to assemble and train militias. As part of that, colonists in Massachusetts were ___________________________________. British troops tried to take these weapons. 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Result: </a:t>
            </a:r>
            <a:r>
              <a:rPr lang="en"/>
              <a:t>The Patriot were able to protect their stash of weapons and pushed the British soldiers back to Boston.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http://www.history.com/topics/american-revolution/american-revolution-history/videos/first-revolutionary-battle-at-lexington--concord</a:t>
            </a:r>
            <a:r>
              <a:rPr lang="en" sz="800"/>
              <a:t> </a:t>
            </a:r>
          </a:p>
          <a:p>
            <a:pPr lvl="0">
              <a:spcBef>
                <a:spcPts val="0"/>
              </a:spcBef>
              <a:buNone/>
            </a:pPr>
            <a:endParaRPr sz="800" b="1"/>
          </a:p>
          <a:p>
            <a:pPr lvl="0">
              <a:spcBef>
                <a:spcPts val="0"/>
              </a:spcBef>
              <a:buNone/>
            </a:pPr>
            <a:r>
              <a:rPr lang="en" sz="8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Strengths and weaknesses </a:t>
            </a:r>
            <a:r>
              <a:rPr lang="en" sz="1000"/>
              <a:t>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British strengths and weaknesses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>
              <a:spcBef>
                <a:spcPts val="0"/>
              </a:spcBef>
              <a:buNone/>
            </a:pPr>
            <a:r>
              <a:rPr lang="en"/>
              <a:t>American strengths and weaknesses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Siege of Boston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1775-1776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r>
              <a:rPr lang="en" b="1"/>
              <a:t>Where: </a:t>
            </a:r>
            <a:r>
              <a:rPr lang="en"/>
              <a:t>Boston, Massachusetts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What</a:t>
            </a:r>
            <a:r>
              <a:rPr lang="en"/>
              <a:t>: After Lexington and Concord ______________________ (American soldiers) were able to _______________________ General Gage and his 6,000 British troops and prevent them from moving while the Americans gathered military supplies.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Result: </a:t>
            </a:r>
            <a:r>
              <a:rPr lang="en"/>
              <a:t>Eventually this will cause the British to flee Boston.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Battle of Bunker Hill: June 1775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828775" y="342250"/>
            <a:ext cx="4863000" cy="42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b="1"/>
              <a:t>Where:</a:t>
            </a:r>
            <a:r>
              <a:rPr lang="en"/>
              <a:t> Patriots occupied 2 hills North of Boston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What: </a:t>
            </a:r>
            <a:r>
              <a:rPr lang="en"/>
              <a:t>The Patriots were able to use their position on higher ground to push the British back twice killing 1,100 of the 2,400 British troops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After these 2 waves of attacks the ______________had ___________ almost all of their ______________ and had to retreat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Result:</a:t>
            </a:r>
            <a:r>
              <a:rPr lang="en"/>
              <a:t> This allowed the British to launch a 3rd attack and take the hill. </a:t>
            </a:r>
            <a:r>
              <a:rPr lang="en" b="1"/>
              <a:t>_______________victory; BUT they lost many, many lives</a:t>
            </a:r>
          </a:p>
          <a:p>
            <a:pPr marL="457200" lvl="0" indent="-279400">
              <a:spcBef>
                <a:spcPts val="0"/>
              </a:spcBef>
              <a:buSzPct val="100000"/>
            </a:pPr>
            <a:r>
              <a:rPr lang="en" sz="800" b="1" u="sng">
                <a:solidFill>
                  <a:schemeClr val="hlink"/>
                </a:solidFill>
                <a:hlinkClick r:id="rId3"/>
              </a:rPr>
              <a:t>http://www.history.com/topics/american-revolution/siege-of-boston/videos</a:t>
            </a:r>
            <a:r>
              <a:rPr lang="en" sz="800" b="1"/>
              <a:t> </a:t>
            </a:r>
          </a:p>
          <a:p>
            <a:pPr lvl="0">
              <a:spcBef>
                <a:spcPts val="0"/>
              </a:spcBef>
              <a:buNone/>
            </a:pPr>
            <a:endParaRPr sz="800"/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 l="7525" r="7534"/>
          <a:stretch/>
        </p:blipFill>
        <p:spPr>
          <a:xfrm>
            <a:off x="707524" y="1584675"/>
            <a:ext cx="2384200" cy="2795424"/>
          </a:xfrm>
          <a:prstGeom prst="rect">
            <a:avLst/>
          </a:prstGeom>
          <a:noFill/>
          <a:ln w="76200" cap="flat" cmpd="dbl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British leave Boston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 British troops were pinned down in Boston for the next __________months.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 July 1775, George Washington arrived and as newly named commanding general of the Patriot forces, worked to transform the militia groups into the Continental Army.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 March 1776, the ____________________ Boston and headed to Canada.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 is officially declared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b="1"/>
              <a:t>When:</a:t>
            </a:r>
            <a:r>
              <a:rPr lang="en"/>
              <a:t> July 4, 1776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What: </a:t>
            </a:r>
            <a:r>
              <a:rPr lang="en"/>
              <a:t>The Declaration of Independence is signed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Result:</a:t>
            </a:r>
            <a:r>
              <a:rPr lang="en"/>
              <a:t> this changes the goals of the Americans.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Before the Declaration some Americans thought this was just a conflict between the colonies in New England and Great Britain.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Others thought that the fighting was just a way to get Great Britain to honor the rights of the Americans and when it was over we would still be colonies of GReat Britain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This makes it official, we are fighting to become an _________________________________.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British focus on fighting in the Middle Colonies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When:</a:t>
            </a:r>
            <a:r>
              <a:rPr lang="en"/>
              <a:t> July 1776-Jan 1777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What</a:t>
            </a:r>
            <a:r>
              <a:rPr lang="en"/>
              <a:t>: After the British fled Boston they decided to focus on the ___________________________ because more loyalists lived there. The British were winning most of the battles pushing to Americans out of NY, across NJ and into PA. Washington and his men needed a victory.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Thomas Paine’s Crisis Papers is published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b="1"/>
              <a:t>When</a:t>
            </a:r>
            <a:r>
              <a:rPr lang="en"/>
              <a:t>: Dec 1776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b="1"/>
              <a:t>What</a:t>
            </a:r>
            <a:r>
              <a:rPr lang="en"/>
              <a:t>: The colonists were ___________________ and many Americans believed they were going to lose the war. Paine created a pamphlet meant to inspire the colonists so they would keep fighting for victory.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b="1"/>
              <a:t>Result:</a:t>
            </a:r>
            <a:r>
              <a:rPr lang="en"/>
              <a:t> ________________ many Americans to keep fighting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i="1"/>
              <a:t>“ </a:t>
            </a:r>
            <a:r>
              <a:rPr lang="en" sz="1150" i="1">
                <a:solidFill>
                  <a:schemeClr val="accent1"/>
                </a:solidFill>
              </a:rPr>
              <a:t>These are the times that try men's souls. The summer soldier and the sunshine patriot will, in this crisis, shrink from the service of their country; but he that stands by it now, deserves the love and thanks of man and woman. Tyranny, like hell, is not easily conquered; yet we have this consolation with us, that the harder the conflict, the more glorious the triumph.” </a:t>
            </a:r>
            <a:r>
              <a:rPr lang="en" sz="1150">
                <a:solidFill>
                  <a:schemeClr val="accent1"/>
                </a:solidFill>
              </a:rPr>
              <a:t>- Crisis Papers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Raleway</vt:lpstr>
      <vt:lpstr>Source Sans Pro</vt:lpstr>
      <vt:lpstr>Arial</vt:lpstr>
      <vt:lpstr>plum</vt:lpstr>
      <vt:lpstr>Chapter 4 Section 4</vt:lpstr>
      <vt:lpstr> Lexington and Concord April 1775 </vt:lpstr>
      <vt:lpstr>Strengths and weaknesses  </vt:lpstr>
      <vt:lpstr> The Siege of Boston 1775-1776</vt:lpstr>
      <vt:lpstr>Battle of Bunker Hill: June 1775</vt:lpstr>
      <vt:lpstr>The British leave Boston</vt:lpstr>
      <vt:lpstr>War is officially declared</vt:lpstr>
      <vt:lpstr>British focus on fighting in the Middle Colonies</vt:lpstr>
      <vt:lpstr>Thomas Paine’s Crisis Papers is published</vt:lpstr>
      <vt:lpstr>Battle of Trenton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4</dc:title>
  <dc:creator>Lelko, Garrett</dc:creator>
  <cp:lastModifiedBy>Lelko, Garrett</cp:lastModifiedBy>
  <cp:revision>1</cp:revision>
  <dcterms:modified xsi:type="dcterms:W3CDTF">2016-11-07T13:06:37Z</dcterms:modified>
</cp:coreProperties>
</file>