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 Slab" panose="020B0604020202020204" charset="0"/>
      <p:regular r:id="rId13"/>
      <p:bold r:id="rId14"/>
    </p:embeddedFont>
    <p:embeddedFont>
      <p:font typeface="Roboto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0459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4974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33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9718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1897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894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5939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5131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4507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2164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214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P8k_f3PFq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gOwpMZdOI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4 Section 3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led to The Declaration of Independence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led to the Declaration of Independence?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May of 1776 the Second Continental Congress met and decided that the only option left was to declare Independence!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Reminder: What led to the Declaration of Independence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After the French and Indian War and Pontiac’s War events in the colonies and ideas about authority and government pushed the colonists to call for Independence. 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So what were these events and ideas?!?!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Reminder: What led to the Declaration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87900" y="1191675"/>
            <a:ext cx="3999900" cy="337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 u="sng"/>
              <a:t>Events: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Proclamation of 1763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Stamp Act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Townshend Act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Boston Massacre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Boston Tea Party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Intolerable / Coercive Acts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First Continental Congress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Fighting at Lexington and Concord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 u="sng"/>
              <a:t>Ideas: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Great Awakening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Enlightenment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Reminder: What led to the Declaration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87900" y="1309650"/>
            <a:ext cx="3999900" cy="330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 u="sng"/>
              <a:t>Great Awakening </a:t>
            </a:r>
            <a:r>
              <a:rPr lang="en" sz="1800"/>
              <a:t>: religious movement that caused colonists to see all people as equal, regardless of how much money they had or who their parents were. 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803400" y="1144125"/>
            <a:ext cx="3999900" cy="342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 u="sng"/>
              <a:t>Enlightenment</a:t>
            </a:r>
            <a:r>
              <a:rPr lang="en" sz="1800"/>
              <a:t>: an intellectual movement that caused people to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1. question the purpose of government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2. Think about the best way to organize a government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3.  Question what you could do if that government wasn’t doing what it was designed to do 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think like someone during the Enlightenment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Why do people create governments?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What would life be like if there was no government?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What are 3 or 4 basic things a government should do?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https://youtu.be/CP8k_f3PFq8</a:t>
            </a:r>
            <a:r>
              <a:rPr lang="en"/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led to the Declaration of Independence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the end of 1774: Colonists sent delegates to the First Continental Congress. They asked colonists to boycott British goods and begin training in case a conflict began…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By the middle of 1775: Fighting had broken out in Lexington and Concord, in Massachusetts, because British troops were trying to take weapons away from the colonial militia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Fighting continued in New England for the next several months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led to the Declaration of Independence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As fighting continued in 1775, the colonists sent King George III and Parliament the Olive Branch Petition asking for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An end to fighting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Repealing of the Intolerable / Coercive Acts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 written bill of rights for the colonists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led to the Declaration of Independence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As fighting continued in 1775, the colonists sent King George III and Parliament the Olive Branch Petition asking for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An end to fighting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Repealing of the Intolerable / Coercive Acts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 written bill of rights for the colonists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King George III refused!!!!!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led to the Declaration of Independence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the end of 1775 many colonists were still unsure if the colonies should remain under British control or if they should break away and form their own nation.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January 1776 Thomas Paine published a pamphlet titled </a:t>
            </a:r>
            <a:r>
              <a:rPr lang="en" i="1"/>
              <a:t>Common Sense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He used simple language that everyone could understand to explain why separation was necessary.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He also used Enlightenment ideas to talk about the kind of government we should create.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https://www.youtube.com/watch?v=ygOwpMZdOI4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On-screen Show (16:9)</PresentationFormat>
  <Paragraphs>56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Roboto Slab</vt:lpstr>
      <vt:lpstr>Roboto</vt:lpstr>
      <vt:lpstr>marina</vt:lpstr>
      <vt:lpstr>Chapter 4 Section 3</vt:lpstr>
      <vt:lpstr>Reminder: What led to the Declaration of Independence</vt:lpstr>
      <vt:lpstr>Reminder: What led to the Declaration</vt:lpstr>
      <vt:lpstr>Reminder: What led to the Declaration</vt:lpstr>
      <vt:lpstr>Let’s think like someone during the Enlightenment</vt:lpstr>
      <vt:lpstr>What led to the Declaration of Independence</vt:lpstr>
      <vt:lpstr>What led to the Declaration of Independence</vt:lpstr>
      <vt:lpstr>What led to the Declaration of Independence</vt:lpstr>
      <vt:lpstr>What led to the Declaration of Independence</vt:lpstr>
      <vt:lpstr>What led to the Declaration of Independence?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Section 3</dc:title>
  <dc:creator>Lelko, Garrett</dc:creator>
  <cp:lastModifiedBy>Lelko, Garrett</cp:lastModifiedBy>
  <cp:revision>1</cp:revision>
  <dcterms:modified xsi:type="dcterms:W3CDTF">2016-10-25T12:01:34Z</dcterms:modified>
</cp:coreProperties>
</file>