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D6ECA0-A876-42DC-9FAB-9EA0004842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E9CB71-9245-421C-BC64-9608FED75DC2}" type="datetimeFigureOut">
              <a:rPr lang="en-US" smtClean="0"/>
              <a:t>9/9/2015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</a:t>
            </a:r>
            <a:r>
              <a:rPr lang="en-US" dirty="0" smtClean="0"/>
              <a:t>Procedures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Fire Drill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A CLASS-</a:t>
            </a:r>
          </a:p>
          <a:p>
            <a:r>
              <a:rPr lang="en-US" dirty="0" smtClean="0"/>
              <a:t>1) Walk out the class door</a:t>
            </a:r>
          </a:p>
          <a:p>
            <a:r>
              <a:rPr lang="en-US" dirty="0" smtClean="0"/>
              <a:t>2) Proceed down stairs/hallway</a:t>
            </a:r>
          </a:p>
          <a:p>
            <a:r>
              <a:rPr lang="en-US" dirty="0" smtClean="0"/>
              <a:t>3) Exit the building through designated door</a:t>
            </a:r>
          </a:p>
          <a:p>
            <a:r>
              <a:rPr lang="en-US" dirty="0" smtClean="0"/>
              <a:t>4) </a:t>
            </a:r>
            <a:r>
              <a:rPr lang="en-US" dirty="0"/>
              <a:t>A</a:t>
            </a:r>
            <a:r>
              <a:rPr lang="en-US" dirty="0" smtClean="0"/>
              <a:t>ssemble together in designated area</a:t>
            </a:r>
          </a:p>
          <a:p>
            <a:r>
              <a:rPr lang="en-US" dirty="0" smtClean="0"/>
              <a:t>5) Take Attendance</a:t>
            </a:r>
          </a:p>
          <a:p>
            <a:r>
              <a:rPr lang="en-US" dirty="0" smtClean="0"/>
              <a:t>6) </a:t>
            </a:r>
            <a:r>
              <a:rPr lang="en-US" dirty="0"/>
              <a:t>A</a:t>
            </a:r>
            <a:r>
              <a:rPr lang="en-US" dirty="0" smtClean="0"/>
              <a:t>wait further instructions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51" y="1600200"/>
            <a:ext cx="5167819" cy="3428999"/>
          </a:xfrm>
        </p:spPr>
      </p:pic>
    </p:spTree>
    <p:extLst>
      <p:ext uri="{BB962C8B-B14F-4D97-AF65-F5344CB8AC3E}">
        <p14:creationId xmlns:p14="http://schemas.microsoft.com/office/powerpoint/2010/main" val="399458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Evacuation Drill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A CLASS-</a:t>
            </a:r>
          </a:p>
          <a:p>
            <a:r>
              <a:rPr lang="en-US" dirty="0" smtClean="0"/>
              <a:t>1) Walk out the class door</a:t>
            </a:r>
          </a:p>
          <a:p>
            <a:r>
              <a:rPr lang="en-US" dirty="0" smtClean="0"/>
              <a:t>2) Proceed down stairs</a:t>
            </a:r>
          </a:p>
          <a:p>
            <a:r>
              <a:rPr lang="en-US" dirty="0" smtClean="0"/>
              <a:t>3) Exit the building through designated door</a:t>
            </a:r>
          </a:p>
          <a:p>
            <a:r>
              <a:rPr lang="en-US" dirty="0" smtClean="0"/>
              <a:t>4) </a:t>
            </a:r>
            <a:r>
              <a:rPr lang="en-US" dirty="0"/>
              <a:t>A</a:t>
            </a:r>
            <a:r>
              <a:rPr lang="en-US" dirty="0" smtClean="0"/>
              <a:t>ssemble together in designated area</a:t>
            </a:r>
          </a:p>
          <a:p>
            <a:r>
              <a:rPr lang="en-US" dirty="0" smtClean="0"/>
              <a:t>5) Take Attendance</a:t>
            </a:r>
          </a:p>
          <a:p>
            <a:r>
              <a:rPr lang="en-US" dirty="0" smtClean="0"/>
              <a:t>6) </a:t>
            </a:r>
            <a:r>
              <a:rPr lang="en-US" dirty="0"/>
              <a:t>A</a:t>
            </a:r>
            <a:r>
              <a:rPr lang="en-US" dirty="0" smtClean="0"/>
              <a:t>wait further instructions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9" y="1676400"/>
            <a:ext cx="4921377" cy="3276600"/>
          </a:xfrm>
        </p:spPr>
      </p:pic>
    </p:spTree>
    <p:extLst>
      <p:ext uri="{BB962C8B-B14F-4D97-AF65-F5344CB8AC3E}">
        <p14:creationId xmlns:p14="http://schemas.microsoft.com/office/powerpoint/2010/main" val="37438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Lockout- Securing the Perimeter 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Class door will be closed and locked</a:t>
            </a:r>
          </a:p>
          <a:p>
            <a:r>
              <a:rPr lang="en-US" dirty="0" smtClean="0"/>
              <a:t>2) </a:t>
            </a:r>
            <a:r>
              <a:rPr lang="en-US" dirty="0"/>
              <a:t>I</a:t>
            </a:r>
            <a:r>
              <a:rPr lang="en-US" dirty="0" smtClean="0"/>
              <a:t>nstruction will continue as normal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295" y="2209800"/>
            <a:ext cx="5171505" cy="3436620"/>
          </a:xfrm>
        </p:spPr>
      </p:pic>
    </p:spTree>
    <p:extLst>
      <p:ext uri="{BB962C8B-B14F-4D97-AF65-F5344CB8AC3E}">
        <p14:creationId xmlns:p14="http://schemas.microsoft.com/office/powerpoint/2010/main" val="37438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Lockdown-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7562" y="1447800"/>
            <a:ext cx="3657600" cy="45902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1)  Close and lock class door</a:t>
            </a:r>
          </a:p>
          <a:p>
            <a:r>
              <a:rPr lang="en-US" dirty="0" smtClean="0"/>
              <a:t>2) Lights out</a:t>
            </a:r>
          </a:p>
          <a:p>
            <a:r>
              <a:rPr lang="en-US" dirty="0"/>
              <a:t>3</a:t>
            </a:r>
            <a:r>
              <a:rPr lang="en-US" dirty="0" smtClean="0"/>
              <a:t>) Gather in safe corner of class out of the door’s line of sight</a:t>
            </a:r>
          </a:p>
          <a:p>
            <a:r>
              <a:rPr lang="en-US" dirty="0"/>
              <a:t>4</a:t>
            </a:r>
            <a:r>
              <a:rPr lang="en-US" dirty="0" smtClean="0"/>
              <a:t>) REMAIN SILENT!!!</a:t>
            </a:r>
          </a:p>
          <a:p>
            <a:r>
              <a:rPr lang="en-US" dirty="0"/>
              <a:t>5</a:t>
            </a:r>
            <a:r>
              <a:rPr lang="en-US" dirty="0" smtClean="0"/>
              <a:t>) NO CELL PHONES!!!</a:t>
            </a:r>
          </a:p>
          <a:p>
            <a:r>
              <a:rPr lang="en-US" dirty="0" smtClean="0"/>
              <a:t>6) </a:t>
            </a:r>
            <a:r>
              <a:rPr lang="en-US" dirty="0"/>
              <a:t>A</a:t>
            </a:r>
            <a:r>
              <a:rPr lang="en-US" dirty="0" smtClean="0"/>
              <a:t>wait further instructions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1524000"/>
            <a:ext cx="5418667" cy="3048000"/>
          </a:xfrm>
        </p:spPr>
      </p:pic>
    </p:spTree>
    <p:extLst>
      <p:ext uri="{BB962C8B-B14F-4D97-AF65-F5344CB8AC3E}">
        <p14:creationId xmlns:p14="http://schemas.microsoft.com/office/powerpoint/2010/main" val="37438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2698" y="1219200"/>
            <a:ext cx="3657600" cy="4590288"/>
          </a:xfrm>
        </p:spPr>
        <p:txBody>
          <a:bodyPr/>
          <a:lstStyle/>
          <a:p>
            <a:r>
              <a:rPr lang="en-US" dirty="0" smtClean="0"/>
              <a:t>1) Duck and Cover!!</a:t>
            </a:r>
          </a:p>
          <a:p>
            <a:r>
              <a:rPr lang="en-US" dirty="0" smtClean="0"/>
              <a:t>Trust us, it will work!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400"/>
            <a:ext cx="5257800" cy="383370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429000"/>
            <a:ext cx="5334000" cy="34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160</TotalTime>
  <Words>162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Emergency Procedures </vt:lpstr>
      <vt:lpstr>Fire Drill</vt:lpstr>
      <vt:lpstr>Evacuation Drill</vt:lpstr>
      <vt:lpstr>Lockout- Securing the Perimeter </vt:lpstr>
      <vt:lpstr>Lockdown-</vt:lpstr>
      <vt:lpstr>Nuclear War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Hanley</dc:creator>
  <cp:lastModifiedBy>Michael Hanley</cp:lastModifiedBy>
  <cp:revision>8</cp:revision>
  <dcterms:created xsi:type="dcterms:W3CDTF">2015-08-30T18:21:05Z</dcterms:created>
  <dcterms:modified xsi:type="dcterms:W3CDTF">2015-09-09T19:11:10Z</dcterms:modified>
</cp:coreProperties>
</file>