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BBA86D8-9B46-462C-A8E7-F0684B0C2CA9}" type="datetimeFigureOut">
              <a:rPr lang="en-US" smtClean="0"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297AC0-29F8-43DB-A286-E469BB344AC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Evolution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90500"/>
            <a:ext cx="85725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431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Hominids with larger brains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Homo </a:t>
            </a:r>
            <a:r>
              <a:rPr lang="en-US" dirty="0" smtClean="0"/>
              <a:t>habilis</a:t>
            </a:r>
            <a:r>
              <a:rPr lang="en-US" dirty="0" smtClean="0"/>
              <a:t> “Handy Man”- created sharp stone tools</a:t>
            </a:r>
          </a:p>
          <a:p>
            <a:r>
              <a:rPr lang="en-US" dirty="0" smtClean="0"/>
              <a:t>Homo erectus – first to migrate out of Africa </a:t>
            </a:r>
          </a:p>
          <a:p>
            <a:r>
              <a:rPr lang="en-US" dirty="0" smtClean="0"/>
              <a:t>Neanderthal Man-fossils found in Europe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32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" y="0"/>
            <a:ext cx="70701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59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3611"/>
            <a:ext cx="7927428" cy="621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91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Capable of symbolic thought as evidenced by art and other artifacts </a:t>
            </a:r>
          </a:p>
          <a:p>
            <a:r>
              <a:rPr lang="en-US" dirty="0" smtClean="0"/>
              <a:t>Cro</a:t>
            </a:r>
            <a:r>
              <a:rPr lang="en-US" dirty="0" smtClean="0"/>
              <a:t>- </a:t>
            </a:r>
            <a:r>
              <a:rPr lang="en-US" dirty="0" smtClean="0"/>
              <a:t>Magnon</a:t>
            </a:r>
            <a:r>
              <a:rPr lang="en-US" dirty="0" smtClean="0"/>
              <a:t> Man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21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14" y="0"/>
            <a:ext cx="4898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7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19.9 Human Culture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Pass on accumulated knowledge, customs, beliefs, art, and other products by means of written and spoken language </a:t>
            </a:r>
          </a:p>
          <a:p>
            <a:r>
              <a:rPr lang="en-US" dirty="0" smtClean="0"/>
              <a:t>Culture has allowed humans to overcome physical limitations and alter nature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109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Earliest hominids were hunter/scavenger/gatherers</a:t>
            </a:r>
          </a:p>
          <a:p>
            <a:r>
              <a:rPr lang="en-US" dirty="0" smtClean="0"/>
              <a:t>Tool manufacture allowed for more efficient hunting</a:t>
            </a:r>
          </a:p>
          <a:p>
            <a:r>
              <a:rPr lang="en-US" dirty="0" smtClean="0"/>
              <a:t>Division of labor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19.10 Hunter/Gatherer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2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settled in one place and began growing crops and domesticating animals </a:t>
            </a:r>
          </a:p>
          <a:p>
            <a:r>
              <a:rPr lang="en-US" dirty="0" smtClean="0"/>
              <a:t>Led to population increases, food surplus, and accumulation of wealth</a:t>
            </a:r>
          </a:p>
          <a:p>
            <a:r>
              <a:rPr lang="en-US" dirty="0" smtClean="0"/>
              <a:t>Not all people in a community had to grow food and other occupations and interests developed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19.11 Agriculture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13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of complex tools, machines and technology has industrialized our culture </a:t>
            </a:r>
          </a:p>
          <a:p>
            <a:r>
              <a:rPr lang="en-US" dirty="0" smtClean="0"/>
              <a:t>Has allowed for even greater population growth due to </a:t>
            </a:r>
          </a:p>
          <a:p>
            <a:pPr lvl="1"/>
            <a:r>
              <a:rPr lang="en-US" dirty="0" smtClean="0"/>
              <a:t>Better sanitation</a:t>
            </a:r>
          </a:p>
          <a:p>
            <a:pPr lvl="1"/>
            <a:r>
              <a:rPr lang="en-US" dirty="0" smtClean="0"/>
              <a:t>Better nutrition</a:t>
            </a:r>
          </a:p>
          <a:p>
            <a:pPr lvl="1"/>
            <a:r>
              <a:rPr lang="en-US" dirty="0" smtClean="0"/>
              <a:t>Better healthcare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As a result we have caused significant changes to the earth’s surface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19.12 Industrialization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49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Primates -Lemurs, tarsiers, monkeys, apes</a:t>
            </a:r>
          </a:p>
          <a:p>
            <a:r>
              <a:rPr lang="en-US" dirty="0" smtClean="0"/>
              <a:t>Adapted for a arboreal (in trees) lifestyle </a:t>
            </a:r>
          </a:p>
          <a:p>
            <a:pPr lvl="1"/>
            <a:r>
              <a:rPr lang="en-US" dirty="0" smtClean="0"/>
              <a:t>Limber shoulder and hip joints for moving in trees</a:t>
            </a:r>
          </a:p>
          <a:p>
            <a:pPr lvl="1"/>
            <a:r>
              <a:rPr lang="en-US" dirty="0" smtClean="0"/>
              <a:t>Mobile and sensitive hands and feet</a:t>
            </a:r>
          </a:p>
          <a:p>
            <a:pPr lvl="1"/>
            <a:r>
              <a:rPr lang="en-US" dirty="0" smtClean="0"/>
              <a:t>Overlapping fields of vision for depth perception</a:t>
            </a:r>
          </a:p>
          <a:p>
            <a:pPr lvl="1"/>
            <a:r>
              <a:rPr lang="en-US" dirty="0" smtClean="0"/>
              <a:t>Extensive parental care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19.1 primates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69650"/>
            <a:ext cx="7854778" cy="618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267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Gibbons, orangutans, gorillas, chimpanzees, and humans </a:t>
            </a:r>
          </a:p>
          <a:p>
            <a:r>
              <a:rPr lang="en-US" dirty="0" smtClean="0"/>
              <a:t>No tail </a:t>
            </a:r>
          </a:p>
          <a:p>
            <a:r>
              <a:rPr lang="en-US" dirty="0" smtClean="0"/>
              <a:t>Opposable thumbs</a:t>
            </a:r>
          </a:p>
          <a:p>
            <a:r>
              <a:rPr lang="en-US" dirty="0" smtClean="0"/>
              <a:t>Large brain, complex behavior </a:t>
            </a:r>
          </a:p>
          <a:p>
            <a:r>
              <a:rPr lang="en-US" dirty="0" smtClean="0"/>
              <a:t>Social organization </a:t>
            </a:r>
          </a:p>
          <a:p>
            <a:r>
              <a:rPr lang="en-US" dirty="0" smtClean="0"/>
              <a:t>Chimps use sign language, raid other chimp family groups, and make simple tools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4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3" y="533400"/>
            <a:ext cx="8149166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30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0017"/>
            <a:ext cx="7315200" cy="614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181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Humans and chimps diverged from a common ancestor 5 to 7 million years ago</a:t>
            </a:r>
          </a:p>
          <a:p>
            <a:r>
              <a:rPr lang="en-US" dirty="0" smtClean="0"/>
              <a:t>Derived traits </a:t>
            </a:r>
          </a:p>
          <a:p>
            <a:pPr lvl="1"/>
            <a:r>
              <a:rPr lang="en-US" dirty="0" smtClean="0"/>
              <a:t>Bipedal, shorter jaw, larger brain, language, symbolic thought, manufacture and use of complex tools</a:t>
            </a:r>
          </a:p>
          <a:p>
            <a:pPr lvl="1"/>
            <a:r>
              <a:rPr lang="en-US" dirty="0" smtClean="0"/>
              <a:t>Hominids- more human like than ape like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56263" cy="1054250"/>
          </a:xfrm>
        </p:spPr>
        <p:txBody>
          <a:bodyPr/>
          <a:lstStyle/>
          <a:p>
            <a:r>
              <a:rPr lang="en-US" dirty="0" smtClean="0"/>
              <a:t>19.3 Human family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773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Evolved before increase in brain size</a:t>
            </a:r>
          </a:p>
          <a:p>
            <a:pPr lvl="1"/>
            <a:r>
              <a:rPr lang="en-US" dirty="0" smtClean="0"/>
              <a:t>“Lucy” – fossilized hominid – 3 million years old</a:t>
            </a:r>
          </a:p>
          <a:p>
            <a:pPr lvl="1"/>
            <a:r>
              <a:rPr lang="en-US" dirty="0" smtClean="0"/>
              <a:t>Australopithecus afarensis </a:t>
            </a:r>
          </a:p>
          <a:p>
            <a:pPr lvl="1"/>
            <a:r>
              <a:rPr lang="en-US" dirty="0" smtClean="0"/>
              <a:t>Skeleton was 40% complete </a:t>
            </a:r>
          </a:p>
          <a:p>
            <a:pPr lvl="1"/>
            <a:r>
              <a:rPr lang="en-US" dirty="0" smtClean="0"/>
              <a:t>1 meter tall</a:t>
            </a:r>
          </a:p>
          <a:p>
            <a:pPr lvl="1"/>
            <a:r>
              <a:rPr lang="en-US" dirty="0" smtClean="0"/>
              <a:t>Head the size of a softball</a:t>
            </a:r>
          </a:p>
          <a:p>
            <a:pPr lvl="1"/>
            <a:r>
              <a:rPr lang="en-US" dirty="0" smtClean="0"/>
              <a:t>Was clearly bipedal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Bipedalism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2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947" y="0"/>
            <a:ext cx="28421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54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115</TotalTime>
  <Words>347</Words>
  <Application>Microsoft Office PowerPoint</Application>
  <PresentationFormat>On-screen Show (4:3)</PresentationFormat>
  <Paragraphs>56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Hardcover</vt:lpstr>
      <vt:lpstr>Human Evolution </vt:lpstr>
      <vt:lpstr>19.1 primates </vt:lpstr>
      <vt:lpstr>PowerPoint Presentation</vt:lpstr>
      <vt:lpstr>Apes</vt:lpstr>
      <vt:lpstr>PowerPoint Presentation</vt:lpstr>
      <vt:lpstr>PowerPoint Presentation</vt:lpstr>
      <vt:lpstr>19.3 Human family tree</vt:lpstr>
      <vt:lpstr>Bipedalism</vt:lpstr>
      <vt:lpstr>PowerPoint Presentation</vt:lpstr>
      <vt:lpstr>PowerPoint Presentation</vt:lpstr>
      <vt:lpstr>Hominids with larger brains </vt:lpstr>
      <vt:lpstr>PowerPoint Presentation</vt:lpstr>
      <vt:lpstr>PowerPoint Presentation</vt:lpstr>
      <vt:lpstr>Modern man</vt:lpstr>
      <vt:lpstr>PowerPoint Presentation</vt:lpstr>
      <vt:lpstr>19.9 Human Culture </vt:lpstr>
      <vt:lpstr>19.10 Hunter/Gatherer</vt:lpstr>
      <vt:lpstr>19.11 Agriculture </vt:lpstr>
      <vt:lpstr>19.12 Industrialization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Evolution</dc:title>
  <dc:creator>Administrator</dc:creator>
  <cp:lastModifiedBy>Administrator</cp:lastModifiedBy>
  <cp:revision>9</cp:revision>
  <dcterms:created xsi:type="dcterms:W3CDTF">2014-02-19T18:22:20Z</dcterms:created>
  <dcterms:modified xsi:type="dcterms:W3CDTF">2014-02-19T20:17:34Z</dcterms:modified>
</cp:coreProperties>
</file>