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0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39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399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467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658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021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836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076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631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8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0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28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2719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14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6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9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8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5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7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BC6E3-1761-458E-B48C-A16958624AF9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FF065-BD41-4043-82FB-8228C559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BC6E3-1761-458E-B48C-A16958624AF9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FF065-BD41-4043-82FB-8228C5598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7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BC6E3-1761-458E-B48C-A16958624AF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11/20/2013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FF065-BD41-4043-82FB-8228C5598298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7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Absolutism &amp; Enlightenment TEST</a:t>
            </a:r>
            <a:br>
              <a:rPr lang="en-US" u="sng" dirty="0" smtClean="0">
                <a:solidFill>
                  <a:schemeClr val="bg1"/>
                </a:solidFill>
              </a:rPr>
            </a:br>
            <a:r>
              <a:rPr lang="en-US" u="sng" dirty="0" smtClean="0">
                <a:solidFill>
                  <a:schemeClr val="bg1"/>
                </a:solidFill>
              </a:rPr>
              <a:t>(CH 19.1, 19.4, 20.2, 20.4)</a:t>
            </a:r>
            <a:endParaRPr lang="en-US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chemeClr val="bg1"/>
                </a:solidFill>
              </a:rPr>
              <a:t>Absolutism &amp; Democracy DBQ packet </a:t>
            </a:r>
            <a:r>
              <a:rPr lang="en-US" dirty="0" smtClean="0">
                <a:solidFill>
                  <a:schemeClr val="bg1"/>
                </a:solidFill>
              </a:rPr>
              <a:t>: what are the main themes?</a:t>
            </a:r>
          </a:p>
          <a:p>
            <a:r>
              <a:rPr lang="en-US" sz="3600" b="1" u="sng" dirty="0" smtClean="0">
                <a:solidFill>
                  <a:schemeClr val="bg1"/>
                </a:solidFill>
              </a:rPr>
              <a:t>1648 Europe: A Map Study </a:t>
            </a:r>
            <a:r>
              <a:rPr lang="en-US" dirty="0" smtClean="0">
                <a:solidFill>
                  <a:schemeClr val="bg1"/>
                </a:solidFill>
              </a:rPr>
              <a:t>: which countries look most like they do today?</a:t>
            </a:r>
          </a:p>
          <a:p>
            <a:r>
              <a:rPr lang="en-US" sz="3600" b="1" u="sng" dirty="0" smtClean="0">
                <a:solidFill>
                  <a:schemeClr val="bg1"/>
                </a:solidFill>
              </a:rPr>
              <a:t>Enlightenment Gov. Graphic Organizer: </a:t>
            </a:r>
            <a:r>
              <a:rPr lang="en-US" dirty="0" smtClean="0">
                <a:solidFill>
                  <a:schemeClr val="bg1"/>
                </a:solidFill>
              </a:rPr>
              <a:t>What did </a:t>
            </a:r>
            <a:r>
              <a:rPr lang="en-US" b="1" i="1" dirty="0" smtClean="0">
                <a:solidFill>
                  <a:schemeClr val="bg1"/>
                </a:solidFill>
              </a:rPr>
              <a:t>each</a:t>
            </a:r>
            <a:r>
              <a:rPr lang="en-US" dirty="0" smtClean="0">
                <a:solidFill>
                  <a:schemeClr val="bg1"/>
                </a:solidFill>
              </a:rPr>
              <a:t> person believe? Which individuals trusted people to govern?</a:t>
            </a:r>
          </a:p>
          <a:p>
            <a:r>
              <a:rPr lang="en-US" sz="3600" b="1" u="sng" dirty="0" smtClean="0">
                <a:solidFill>
                  <a:schemeClr val="bg1"/>
                </a:solidFill>
              </a:rPr>
              <a:t>CH 19.1 </a:t>
            </a:r>
            <a:r>
              <a:rPr lang="en-US" sz="3600" dirty="0" smtClean="0">
                <a:solidFill>
                  <a:schemeClr val="bg1"/>
                </a:solidFill>
              </a:rPr>
              <a:t>: </a:t>
            </a:r>
            <a:r>
              <a:rPr lang="en-US" dirty="0" smtClean="0">
                <a:solidFill>
                  <a:schemeClr val="bg1"/>
                </a:solidFill>
              </a:rPr>
              <a:t>What did Louis XIV do during his reign – how did other countries react to Louis’ expansion?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19400" y="1447800"/>
            <a:ext cx="342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3600" b="1" u="sng" dirty="0" smtClean="0">
                <a:solidFill>
                  <a:schemeClr val="bg1"/>
                </a:solidFill>
              </a:rPr>
              <a:t>CH 19.4 </a:t>
            </a:r>
            <a:r>
              <a:rPr lang="en-US" dirty="0" smtClean="0">
                <a:solidFill>
                  <a:schemeClr val="bg1"/>
                </a:solidFill>
              </a:rPr>
              <a:t>– What were Elizabeth I most difficult domestic and foreign problem?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sz="3600" b="1" u="sng" dirty="0" smtClean="0">
                <a:solidFill>
                  <a:schemeClr val="bg1"/>
                </a:solidFill>
              </a:rPr>
              <a:t>CH 20.2/Restoration England handout </a:t>
            </a:r>
            <a:r>
              <a:rPr lang="en-US" dirty="0" smtClean="0">
                <a:solidFill>
                  <a:schemeClr val="bg1"/>
                </a:solidFill>
              </a:rPr>
              <a:t>– What is a limited constitutional monarchy – who was Oliver Cromwell – what was the Glorious Revolution?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3600" b="1" u="sng" dirty="0" smtClean="0">
                <a:solidFill>
                  <a:schemeClr val="bg1"/>
                </a:solidFill>
              </a:rPr>
              <a:t>Analyzing Primary Sources  (Rousseau &amp; Montesquieu) </a:t>
            </a:r>
            <a:r>
              <a:rPr lang="en-US" dirty="0" smtClean="0">
                <a:solidFill>
                  <a:schemeClr val="bg1"/>
                </a:solidFill>
              </a:rPr>
              <a:t>– are there any similarities between their views on laws?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0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sz="3600" b="1" u="sng" dirty="0" smtClean="0">
              <a:solidFill>
                <a:schemeClr val="bg1"/>
              </a:solidFill>
            </a:endParaRPr>
          </a:p>
          <a:p>
            <a:r>
              <a:rPr lang="en-US" sz="3600" b="1" u="sng" dirty="0" smtClean="0">
                <a:solidFill>
                  <a:schemeClr val="bg1"/>
                </a:solidFill>
              </a:rPr>
              <a:t>Key </a:t>
            </a:r>
            <a:r>
              <a:rPr lang="en-US" sz="3600" b="1" u="sng" dirty="0" smtClean="0">
                <a:solidFill>
                  <a:schemeClr val="bg1"/>
                </a:solidFill>
              </a:rPr>
              <a:t>Terms: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‘Social Contract’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Diderot &amp; the Encyclopedia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Separation of powers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Locke’s belief on the role of government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‘Divine Right of Kings’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Enlightenment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Absolutism (despotism)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Rationalism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Freedom of Speech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Voltaire &amp; his beliefs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12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170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Absolutism &amp; Enlightenment TEST (CH 19.1, 19.4, 20.2, 20.4)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Absolutism &amp; Enlightenment TEST (CH 19.1, 19.4, 20.2, 20.4)</dc:title>
  <dc:creator>Administrator</dc:creator>
  <cp:lastModifiedBy>Administrator</cp:lastModifiedBy>
  <cp:revision>10</cp:revision>
  <dcterms:created xsi:type="dcterms:W3CDTF">2012-11-29T12:31:25Z</dcterms:created>
  <dcterms:modified xsi:type="dcterms:W3CDTF">2013-11-20T19:23:04Z</dcterms:modified>
</cp:coreProperties>
</file>