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8" r:id="rId3"/>
    <p:sldId id="256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725C6-92D1-48A6-AAE5-2B3AE77129C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70323-CADF-4D90-A2EB-DA90B8D04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70323-CADF-4D90-A2EB-DA90B8D04B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7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DD865-F684-43A2-8ED0-EE9742FC609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FA44-E992-4186-A816-E883A5FC3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50" charset="0"/>
              </a:rPr>
              <a:t>“what the bourgeoisie therefore produces, above all, are its own grave-diggers. </a:t>
            </a:r>
            <a:r>
              <a:rPr lang="en-US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50" charset="0"/>
              </a:rPr>
              <a:t>Its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50" charset="0"/>
              </a:rPr>
              <a:t> fall and the </a:t>
            </a:r>
            <a:r>
              <a:rPr lang="en-US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50" charset="0"/>
              </a:rPr>
              <a:t>victory</a:t>
            </a:r>
            <a:r>
              <a:rPr lang="en-US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50" charset="0"/>
              </a:rPr>
              <a:t> of the proletariat are equally inevitable.”</a:t>
            </a:r>
            <a:endParaRPr lang="en-US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ccentric Std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752600"/>
          </a:xfrm>
        </p:spPr>
        <p:txBody>
          <a:bodyPr/>
          <a:lstStyle/>
          <a:p>
            <a:r>
              <a:rPr lang="en-US" dirty="0" smtClean="0"/>
              <a:t>- Karl Marx &amp; Friedrich Engels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6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es-humanities8.wikispaces.com/file/view/2005Apr_communist_manifesto.jpg/31483035/2005Apr_communist_manifes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26" y="304800"/>
            <a:ext cx="3463840" cy="52597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lnuevotopo.com/http:/www.elnuevotopo.com/wp-content/uploads/2012/05/c4cc814cb711939dcc092c8751a3a919_XL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235" y="304800"/>
            <a:ext cx="5038725" cy="5600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4589" y="5842337"/>
            <a:ext cx="87572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C000"/>
                </a:solidFill>
                <a:latin typeface="Eccentric Std" pitchFamily="50" charset="0"/>
              </a:rPr>
              <a:t>The Communist Manifesto | 1848</a:t>
            </a:r>
            <a:endParaRPr lang="en-US" sz="6000" dirty="0">
              <a:solidFill>
                <a:srgbClr val="FFC000"/>
              </a:solidFill>
              <a:latin typeface="Eccentric Std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0" y="50292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50" charset="0"/>
              </a:rPr>
              <a:t>Marx</a:t>
            </a:r>
            <a:endParaRPr lang="en-US" sz="40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ccentric Std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5029200"/>
            <a:ext cx="1416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50" charset="0"/>
              </a:rPr>
              <a:t>Engels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ccentric St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nifesto Word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310557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17" y="609600"/>
            <a:ext cx="9164521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23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ccentric Std" pitchFamily="50" charset="0"/>
              </a:rPr>
              <a:t>What if you were there?</a:t>
            </a:r>
            <a:endParaRPr lang="en-US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ccentric St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4419600" cy="5715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You’ve overheard people talking about this new ‘manifesto’ and decided to read it for yourself.  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Write a diary entry as Edward L.R. Smyth, a well-to-do businessman  and factory owner having just read the </a:t>
            </a:r>
            <a:r>
              <a:rPr lang="en-US" i="1" dirty="0" smtClean="0"/>
              <a:t>Communist Manifesto</a:t>
            </a:r>
            <a:r>
              <a:rPr lang="en-US" dirty="0" smtClean="0"/>
              <a:t>.  </a:t>
            </a:r>
            <a:r>
              <a:rPr lang="en-US" b="1" i="1" dirty="0" smtClean="0"/>
              <a:t>[be sure to cite specific passages that you reacted to or connected with]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762000"/>
            <a:ext cx="4191000" cy="58674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 smtClean="0"/>
              <a:t>You were given the ‘manifesto’ by a co-worker and have just read it.  </a:t>
            </a:r>
          </a:p>
          <a:p>
            <a:pPr marL="514350" indent="-514350">
              <a:buNone/>
            </a:pPr>
            <a:r>
              <a:rPr lang="en-US" dirty="0" smtClean="0"/>
              <a:t>Write a diary entry as Matilda </a:t>
            </a:r>
            <a:r>
              <a:rPr lang="en-US" dirty="0" err="1" smtClean="0"/>
              <a:t>Hoffler</a:t>
            </a:r>
            <a:r>
              <a:rPr lang="en-US" dirty="0" smtClean="0"/>
              <a:t>, a single 20 year old factory worker from Frankfurt, Germany having just read the </a:t>
            </a:r>
            <a:r>
              <a:rPr lang="en-US" i="1" dirty="0" smtClean="0"/>
              <a:t>Communist Manifesto</a:t>
            </a:r>
            <a:r>
              <a:rPr lang="en-US" b="1" i="1" dirty="0" smtClean="0"/>
              <a:t>.  [be sure to cite specific passages that you reacted to or connected with]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Each diary entry should be at least </a:t>
            </a:r>
            <a:r>
              <a:rPr lang="en-US" i="1" dirty="0" smtClean="0"/>
              <a:t>one paragraph </a:t>
            </a:r>
            <a:r>
              <a:rPr lang="en-US" i="1" dirty="0" smtClean="0"/>
              <a:t>long.  Be sure to write with each person’s voice, really take on their role.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186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“what the bourgeoisie therefore produces, above all, are its own grave-diggers. Its fall and the victory of the proletariat are equally inevitable.”</vt:lpstr>
      <vt:lpstr>PowerPoint Presentation</vt:lpstr>
      <vt:lpstr>PowerPoint Presentation</vt:lpstr>
      <vt:lpstr>PowerPoint Presentation</vt:lpstr>
      <vt:lpstr>What if you were there?</vt:lpstr>
    </vt:vector>
  </TitlesOfParts>
  <Company>MHRD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RKirby</dc:creator>
  <cp:lastModifiedBy>Administrator</cp:lastModifiedBy>
  <cp:revision>25</cp:revision>
  <dcterms:created xsi:type="dcterms:W3CDTF">2011-03-10T01:18:28Z</dcterms:created>
  <dcterms:modified xsi:type="dcterms:W3CDTF">2014-02-19T16:25:27Z</dcterms:modified>
</cp:coreProperties>
</file>