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35ED-34F2-4655-A6B4-AE677D509C96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D02A-BCBE-4AB5-B8B2-47C4C92BC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33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35ED-34F2-4655-A6B4-AE677D509C96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D02A-BCBE-4AB5-B8B2-47C4C92BC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0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35ED-34F2-4655-A6B4-AE677D509C96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D02A-BCBE-4AB5-B8B2-47C4C92BC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06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35ED-34F2-4655-A6B4-AE677D509C96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D02A-BCBE-4AB5-B8B2-47C4C92BC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0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35ED-34F2-4655-A6B4-AE677D509C96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D02A-BCBE-4AB5-B8B2-47C4C92BC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6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35ED-34F2-4655-A6B4-AE677D509C96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D02A-BCBE-4AB5-B8B2-47C4C92BC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76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35ED-34F2-4655-A6B4-AE677D509C96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D02A-BCBE-4AB5-B8B2-47C4C92BC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7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35ED-34F2-4655-A6B4-AE677D509C96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D02A-BCBE-4AB5-B8B2-47C4C92BC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3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35ED-34F2-4655-A6B4-AE677D509C96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D02A-BCBE-4AB5-B8B2-47C4C92BC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7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35ED-34F2-4655-A6B4-AE677D509C96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D02A-BCBE-4AB5-B8B2-47C4C92BC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6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35ED-34F2-4655-A6B4-AE677D509C96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D02A-BCBE-4AB5-B8B2-47C4C92BC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2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A35ED-34F2-4655-A6B4-AE677D509C96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1D02A-BCBE-4AB5-B8B2-47C4C92BC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9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DO NOW: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Quick 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Based on your reading, your homework and yesterdays class activity please define </a:t>
            </a:r>
            <a:r>
              <a:rPr lang="en-US" b="1" dirty="0" smtClean="0"/>
              <a:t>The Enlightenment.</a:t>
            </a:r>
            <a:r>
              <a:rPr lang="en-US" dirty="0" smtClean="0"/>
              <a:t>  You must include:</a:t>
            </a:r>
          </a:p>
          <a:p>
            <a:endParaRPr lang="en-US" dirty="0"/>
          </a:p>
          <a:p>
            <a:pPr lvl="1"/>
            <a:r>
              <a:rPr lang="en-US" dirty="0" smtClean="0"/>
              <a:t>Definition</a:t>
            </a:r>
          </a:p>
          <a:p>
            <a:pPr lvl="1"/>
            <a:r>
              <a:rPr lang="en-US" dirty="0" smtClean="0"/>
              <a:t>One Enlightenment philosopher/author</a:t>
            </a:r>
          </a:p>
          <a:p>
            <a:pPr lvl="1"/>
            <a:r>
              <a:rPr lang="en-US" dirty="0" smtClean="0"/>
              <a:t>One Enlightenment theory, ideal or idea</a:t>
            </a:r>
          </a:p>
          <a:p>
            <a:pPr lvl="1"/>
            <a:endParaRPr lang="en-US" dirty="0"/>
          </a:p>
          <a:p>
            <a:pPr marL="457200" lvl="1" indent="0" algn="ctr">
              <a:buNone/>
            </a:pPr>
            <a:r>
              <a:rPr lang="en-US" b="1" i="1" dirty="0" smtClean="0"/>
              <a:t>THIS WILL BE WORTH 5 POINTS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04763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DO NOW: Quick Write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 Quick Write</dc:title>
  <dc:creator>Administrator</dc:creator>
  <cp:lastModifiedBy>Administrator</cp:lastModifiedBy>
  <cp:revision>1</cp:revision>
  <dcterms:created xsi:type="dcterms:W3CDTF">2013-11-15T16:14:01Z</dcterms:created>
  <dcterms:modified xsi:type="dcterms:W3CDTF">2013-11-15T16:15:49Z</dcterms:modified>
</cp:coreProperties>
</file>